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4"/>
  </p:notesMasterIdLst>
  <p:handoutMasterIdLst>
    <p:handoutMasterId r:id="rId15"/>
  </p:handoutMasterIdLst>
  <p:sldIdLst>
    <p:sldId id="256" r:id="rId5"/>
    <p:sldId id="266" r:id="rId6"/>
    <p:sldId id="282" r:id="rId7"/>
    <p:sldId id="284" r:id="rId8"/>
    <p:sldId id="268" r:id="rId9"/>
    <p:sldId id="274" r:id="rId10"/>
    <p:sldId id="261" r:id="rId11"/>
    <p:sldId id="283" r:id="rId12"/>
    <p:sldId id="271"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B929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2" d="100"/>
          <a:sy n="92" d="100"/>
        </p:scale>
        <p:origin x="66" y="318"/>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x Edelstyn" userId="e67c47e9-0ebb-48bd-a5a8-3bda9bd14617" providerId="ADAL" clId="{BEB7B3B3-96C5-4113-AF9A-75CBBF142C25}"/>
    <pc:docChg chg="custSel addSld delSld modSld">
      <pc:chgData name="Max Edelstyn" userId="e67c47e9-0ebb-48bd-a5a8-3bda9bd14617" providerId="ADAL" clId="{BEB7B3B3-96C5-4113-AF9A-75CBBF142C25}" dt="2026-09-24T15:34:59.405" v="7890" actId="20577"/>
      <pc:docMkLst>
        <pc:docMk/>
      </pc:docMkLst>
      <pc:sldChg chg="addSp delSp modSp mod">
        <pc:chgData name="Max Edelstyn" userId="e67c47e9-0ebb-48bd-a5a8-3bda9bd14617" providerId="ADAL" clId="{BEB7B3B3-96C5-4113-AF9A-75CBBF142C25}" dt="2026-09-17T16:10:46.041" v="4615" actId="20577"/>
        <pc:sldMkLst>
          <pc:docMk/>
          <pc:sldMk cId="1545731007" sldId="256"/>
        </pc:sldMkLst>
        <pc:spChg chg="mod">
          <ac:chgData name="Max Edelstyn" userId="e67c47e9-0ebb-48bd-a5a8-3bda9bd14617" providerId="ADAL" clId="{BEB7B3B3-96C5-4113-AF9A-75CBBF142C25}" dt="2026-09-17T16:10:46.041" v="4615" actId="20577"/>
          <ac:spMkLst>
            <pc:docMk/>
            <pc:sldMk cId="1545731007" sldId="256"/>
            <ac:spMk id="4" creationId="{B53E4A30-6D54-4FBD-AB1A-7B26EA733EC6}"/>
          </ac:spMkLst>
        </pc:spChg>
      </pc:sldChg>
      <pc:sldChg chg="delSp modSp mod">
        <pc:chgData name="Max Edelstyn" userId="e67c47e9-0ebb-48bd-a5a8-3bda9bd14617" providerId="ADAL" clId="{BEB7B3B3-96C5-4113-AF9A-75CBBF142C25}" dt="2026-09-23T09:04:01.043" v="7832" actId="20577"/>
        <pc:sldMkLst>
          <pc:docMk/>
          <pc:sldMk cId="1521677992" sldId="261"/>
        </pc:sldMkLst>
        <pc:spChg chg="mod">
          <ac:chgData name="Max Edelstyn" userId="e67c47e9-0ebb-48bd-a5a8-3bda9bd14617" providerId="ADAL" clId="{BEB7B3B3-96C5-4113-AF9A-75CBBF142C25}" dt="2026-09-17T14:58:59.571" v="2083" actId="20577"/>
          <ac:spMkLst>
            <pc:docMk/>
            <pc:sldMk cId="1521677992" sldId="261"/>
            <ac:spMk id="2" creationId="{E98211F0-AC53-4993-A003-203F559C418A}"/>
          </ac:spMkLst>
        </pc:spChg>
        <pc:spChg chg="mod">
          <ac:chgData name="Max Edelstyn" userId="e67c47e9-0ebb-48bd-a5a8-3bda9bd14617" providerId="ADAL" clId="{BEB7B3B3-96C5-4113-AF9A-75CBBF142C25}" dt="2026-09-22T10:52:23.909" v="4955" actId="20577"/>
          <ac:spMkLst>
            <pc:docMk/>
            <pc:sldMk cId="1521677992" sldId="261"/>
            <ac:spMk id="4" creationId="{5F8C5507-DC67-41F1-9888-D866D7B22A77}"/>
          </ac:spMkLst>
        </pc:spChg>
        <pc:spChg chg="mod">
          <ac:chgData name="Max Edelstyn" userId="e67c47e9-0ebb-48bd-a5a8-3bda9bd14617" providerId="ADAL" clId="{BEB7B3B3-96C5-4113-AF9A-75CBBF142C25}" dt="2026-09-23T09:04:01.043" v="7832" actId="20577"/>
          <ac:spMkLst>
            <pc:docMk/>
            <pc:sldMk cId="1521677992" sldId="261"/>
            <ac:spMk id="6" creationId="{B9089828-1FEF-4874-B34E-AEFAEA450DB6}"/>
          </ac:spMkLst>
        </pc:spChg>
      </pc:sldChg>
      <pc:sldChg chg="modSp mod">
        <pc:chgData name="Max Edelstyn" userId="e67c47e9-0ebb-48bd-a5a8-3bda9bd14617" providerId="ADAL" clId="{BEB7B3B3-96C5-4113-AF9A-75CBBF142C25}" dt="2026-09-23T08:50:53.576" v="7364" actId="20577"/>
        <pc:sldMkLst>
          <pc:docMk/>
          <pc:sldMk cId="463737642" sldId="266"/>
        </pc:sldMkLst>
        <pc:spChg chg="mod">
          <ac:chgData name="Max Edelstyn" userId="e67c47e9-0ebb-48bd-a5a8-3bda9bd14617" providerId="ADAL" clId="{BEB7B3B3-96C5-4113-AF9A-75CBBF142C25}" dt="2026-09-23T08:50:53.576" v="7364" actId="20577"/>
          <ac:spMkLst>
            <pc:docMk/>
            <pc:sldMk cId="463737642" sldId="266"/>
            <ac:spMk id="3" creationId="{62DDAF8D-578B-F456-98F9-96B4029EF684}"/>
          </ac:spMkLst>
        </pc:spChg>
        <pc:spChg chg="mod">
          <ac:chgData name="Max Edelstyn" userId="e67c47e9-0ebb-48bd-a5a8-3bda9bd14617" providerId="ADAL" clId="{BEB7B3B3-96C5-4113-AF9A-75CBBF142C25}" dt="2026-09-22T10:51:40.774" v="4899" actId="20577"/>
          <ac:spMkLst>
            <pc:docMk/>
            <pc:sldMk cId="463737642" sldId="266"/>
            <ac:spMk id="4" creationId="{4263BFFD-5169-A734-5984-73B4D985A3EE}"/>
          </ac:spMkLst>
        </pc:spChg>
      </pc:sldChg>
      <pc:sldChg chg="modSp mod">
        <pc:chgData name="Max Edelstyn" userId="e67c47e9-0ebb-48bd-a5a8-3bda9bd14617" providerId="ADAL" clId="{BEB7B3B3-96C5-4113-AF9A-75CBBF142C25}" dt="2026-09-23T07:40:45.430" v="6903" actId="20577"/>
        <pc:sldMkLst>
          <pc:docMk/>
          <pc:sldMk cId="766230074" sldId="268"/>
        </pc:sldMkLst>
        <pc:spChg chg="mod">
          <ac:chgData name="Max Edelstyn" userId="e67c47e9-0ebb-48bd-a5a8-3bda9bd14617" providerId="ADAL" clId="{BEB7B3B3-96C5-4113-AF9A-75CBBF142C25}" dt="2026-09-23T07:39:46.128" v="6900" actId="20577"/>
          <ac:spMkLst>
            <pc:docMk/>
            <pc:sldMk cId="766230074" sldId="268"/>
            <ac:spMk id="2" creationId="{5D9C7F95-67A0-C433-E880-FEB56E226062}"/>
          </ac:spMkLst>
        </pc:spChg>
        <pc:spChg chg="mod">
          <ac:chgData name="Max Edelstyn" userId="e67c47e9-0ebb-48bd-a5a8-3bda9bd14617" providerId="ADAL" clId="{BEB7B3B3-96C5-4113-AF9A-75CBBF142C25}" dt="2026-09-23T07:40:45.430" v="6903" actId="20577"/>
          <ac:spMkLst>
            <pc:docMk/>
            <pc:sldMk cId="766230074" sldId="268"/>
            <ac:spMk id="3" creationId="{7192E17D-791C-E3E9-520F-6E5E7CB7F5DF}"/>
          </ac:spMkLst>
        </pc:spChg>
        <pc:spChg chg="mod">
          <ac:chgData name="Max Edelstyn" userId="e67c47e9-0ebb-48bd-a5a8-3bda9bd14617" providerId="ADAL" clId="{BEB7B3B3-96C5-4113-AF9A-75CBBF142C25}" dt="2026-09-22T10:52:05.844" v="4927" actId="20577"/>
          <ac:spMkLst>
            <pc:docMk/>
            <pc:sldMk cId="766230074" sldId="268"/>
            <ac:spMk id="4" creationId="{9E0A24DA-429A-9DDC-FD6A-3EF8484A2C39}"/>
          </ac:spMkLst>
        </pc:spChg>
      </pc:sldChg>
      <pc:sldChg chg="modSp mod">
        <pc:chgData name="Max Edelstyn" userId="e67c47e9-0ebb-48bd-a5a8-3bda9bd14617" providerId="ADAL" clId="{BEB7B3B3-96C5-4113-AF9A-75CBBF142C25}" dt="2026-09-23T09:05:51.052" v="7888" actId="20577"/>
        <pc:sldMkLst>
          <pc:docMk/>
          <pc:sldMk cId="2331818333" sldId="271"/>
        </pc:sldMkLst>
        <pc:spChg chg="mod">
          <ac:chgData name="Max Edelstyn" userId="e67c47e9-0ebb-48bd-a5a8-3bda9bd14617" providerId="ADAL" clId="{BEB7B3B3-96C5-4113-AF9A-75CBBF142C25}" dt="2026-09-17T15:05:53.768" v="2430" actId="20577"/>
          <ac:spMkLst>
            <pc:docMk/>
            <pc:sldMk cId="2331818333" sldId="271"/>
            <ac:spMk id="2" creationId="{7C27ABF7-F891-4546-BD81-52F7BDFD1043}"/>
          </ac:spMkLst>
        </pc:spChg>
        <pc:spChg chg="mod">
          <ac:chgData name="Max Edelstyn" userId="e67c47e9-0ebb-48bd-a5a8-3bda9bd14617" providerId="ADAL" clId="{BEB7B3B3-96C5-4113-AF9A-75CBBF142C25}" dt="2026-09-23T09:05:51.052" v="7888" actId="20577"/>
          <ac:spMkLst>
            <pc:docMk/>
            <pc:sldMk cId="2331818333" sldId="271"/>
            <ac:spMk id="3" creationId="{7874A0DC-C304-614E-0BCA-1CEF891B608C}"/>
          </ac:spMkLst>
        </pc:spChg>
        <pc:spChg chg="mod">
          <ac:chgData name="Max Edelstyn" userId="e67c47e9-0ebb-48bd-a5a8-3bda9bd14617" providerId="ADAL" clId="{BEB7B3B3-96C5-4113-AF9A-75CBBF142C25}" dt="2026-09-22T10:52:50.732" v="4983" actId="20577"/>
          <ac:spMkLst>
            <pc:docMk/>
            <pc:sldMk cId="2331818333" sldId="271"/>
            <ac:spMk id="4" creationId="{449CB724-05C4-65BA-5466-6A2D7F277350}"/>
          </ac:spMkLst>
        </pc:spChg>
      </pc:sldChg>
      <pc:sldChg chg="modSp mod">
        <pc:chgData name="Max Edelstyn" userId="e67c47e9-0ebb-48bd-a5a8-3bda9bd14617" providerId="ADAL" clId="{BEB7B3B3-96C5-4113-AF9A-75CBBF142C25}" dt="2026-09-23T09:00:35.961" v="7751" actId="20577"/>
        <pc:sldMkLst>
          <pc:docMk/>
          <pc:sldMk cId="535269416" sldId="274"/>
        </pc:sldMkLst>
        <pc:spChg chg="mod">
          <ac:chgData name="Max Edelstyn" userId="e67c47e9-0ebb-48bd-a5a8-3bda9bd14617" providerId="ADAL" clId="{BEB7B3B3-96C5-4113-AF9A-75CBBF142C25}" dt="2026-09-23T07:43:41.931" v="7020" actId="20577"/>
          <ac:spMkLst>
            <pc:docMk/>
            <pc:sldMk cId="535269416" sldId="274"/>
            <ac:spMk id="2" creationId="{462E9011-F01C-B753-9DC4-4968EC59B56B}"/>
          </ac:spMkLst>
        </pc:spChg>
        <pc:spChg chg="mod">
          <ac:chgData name="Max Edelstyn" userId="e67c47e9-0ebb-48bd-a5a8-3bda9bd14617" providerId="ADAL" clId="{BEB7B3B3-96C5-4113-AF9A-75CBBF142C25}" dt="2026-09-23T09:00:35.961" v="7751" actId="20577"/>
          <ac:spMkLst>
            <pc:docMk/>
            <pc:sldMk cId="535269416" sldId="274"/>
            <ac:spMk id="3" creationId="{08BF7190-1ACD-7097-5D51-C0BCBDC02A4D}"/>
          </ac:spMkLst>
        </pc:spChg>
        <pc:spChg chg="mod">
          <ac:chgData name="Max Edelstyn" userId="e67c47e9-0ebb-48bd-a5a8-3bda9bd14617" providerId="ADAL" clId="{BEB7B3B3-96C5-4113-AF9A-75CBBF142C25}" dt="2026-09-22T10:52:15.286" v="4941" actId="20577"/>
          <ac:spMkLst>
            <pc:docMk/>
            <pc:sldMk cId="535269416" sldId="274"/>
            <ac:spMk id="4" creationId="{BDA4875F-8ED3-228C-DE82-A628ED3C8DF7}"/>
          </ac:spMkLst>
        </pc:spChg>
      </pc:sldChg>
      <pc:sldChg chg="modSp mod">
        <pc:chgData name="Max Edelstyn" userId="e67c47e9-0ebb-48bd-a5a8-3bda9bd14617" providerId="ADAL" clId="{BEB7B3B3-96C5-4113-AF9A-75CBBF142C25}" dt="2026-09-23T08:54:48.203" v="7554" actId="20577"/>
        <pc:sldMkLst>
          <pc:docMk/>
          <pc:sldMk cId="3873049562" sldId="282"/>
        </pc:sldMkLst>
        <pc:spChg chg="mod">
          <ac:chgData name="Max Edelstyn" userId="e67c47e9-0ebb-48bd-a5a8-3bda9bd14617" providerId="ADAL" clId="{BEB7B3B3-96C5-4113-AF9A-75CBBF142C25}" dt="2026-09-23T08:54:48.203" v="7554" actId="20577"/>
          <ac:spMkLst>
            <pc:docMk/>
            <pc:sldMk cId="3873049562" sldId="282"/>
            <ac:spMk id="3" creationId="{F97080D0-6BF9-6D90-BE49-965FBC22E8EF}"/>
          </ac:spMkLst>
        </pc:spChg>
        <pc:spChg chg="mod">
          <ac:chgData name="Max Edelstyn" userId="e67c47e9-0ebb-48bd-a5a8-3bda9bd14617" providerId="ADAL" clId="{BEB7B3B3-96C5-4113-AF9A-75CBBF142C25}" dt="2026-09-22T10:51:56.859" v="4913" actId="20577"/>
          <ac:spMkLst>
            <pc:docMk/>
            <pc:sldMk cId="3873049562" sldId="282"/>
            <ac:spMk id="4" creationId="{16A35183-564E-0748-E5A1-910CDE4AB0F2}"/>
          </ac:spMkLst>
        </pc:spChg>
      </pc:sldChg>
      <pc:sldChg chg="modSp add mod">
        <pc:chgData name="Max Edelstyn" userId="e67c47e9-0ebb-48bd-a5a8-3bda9bd14617" providerId="ADAL" clId="{BEB7B3B3-96C5-4113-AF9A-75CBBF142C25}" dt="2026-09-23T09:05:34.750" v="7885" actId="5793"/>
        <pc:sldMkLst>
          <pc:docMk/>
          <pc:sldMk cId="2143532533" sldId="283"/>
        </pc:sldMkLst>
        <pc:spChg chg="mod">
          <ac:chgData name="Max Edelstyn" userId="e67c47e9-0ebb-48bd-a5a8-3bda9bd14617" providerId="ADAL" clId="{BEB7B3B3-96C5-4113-AF9A-75CBBF142C25}" dt="2026-09-17T14:59:54.761" v="2125" actId="20577"/>
          <ac:spMkLst>
            <pc:docMk/>
            <pc:sldMk cId="2143532533" sldId="283"/>
            <ac:spMk id="2" creationId="{46DC28FC-AE3A-F798-78EC-693D2841B786}"/>
          </ac:spMkLst>
        </pc:spChg>
        <pc:spChg chg="mod">
          <ac:chgData name="Max Edelstyn" userId="e67c47e9-0ebb-48bd-a5a8-3bda9bd14617" providerId="ADAL" clId="{BEB7B3B3-96C5-4113-AF9A-75CBBF142C25}" dt="2026-09-22T10:52:40.766" v="4969" actId="20577"/>
          <ac:spMkLst>
            <pc:docMk/>
            <pc:sldMk cId="2143532533" sldId="283"/>
            <ac:spMk id="4" creationId="{8B45E402-07F7-6A60-62FE-19C10E010574}"/>
          </ac:spMkLst>
        </pc:spChg>
        <pc:spChg chg="mod">
          <ac:chgData name="Max Edelstyn" userId="e67c47e9-0ebb-48bd-a5a8-3bda9bd14617" providerId="ADAL" clId="{BEB7B3B3-96C5-4113-AF9A-75CBBF142C25}" dt="2026-09-23T09:05:34.750" v="7885" actId="5793"/>
          <ac:spMkLst>
            <pc:docMk/>
            <pc:sldMk cId="2143532533" sldId="283"/>
            <ac:spMk id="6" creationId="{8522E0D8-7B51-0743-8027-E8386E37ECEC}"/>
          </ac:spMkLst>
        </pc:spChg>
      </pc:sldChg>
      <pc:sldChg chg="modSp add mod">
        <pc:chgData name="Max Edelstyn" userId="e67c47e9-0ebb-48bd-a5a8-3bda9bd14617" providerId="ADAL" clId="{BEB7B3B3-96C5-4113-AF9A-75CBBF142C25}" dt="2026-09-24T15:34:59.405" v="7890" actId="20577"/>
        <pc:sldMkLst>
          <pc:docMk/>
          <pc:sldMk cId="2598227404" sldId="284"/>
        </pc:sldMkLst>
        <pc:spChg chg="mod">
          <ac:chgData name="Max Edelstyn" userId="e67c47e9-0ebb-48bd-a5a8-3bda9bd14617" providerId="ADAL" clId="{BEB7B3B3-96C5-4113-AF9A-75CBBF142C25}" dt="2026-09-22T14:51:27.247" v="6291" actId="20577"/>
          <ac:spMkLst>
            <pc:docMk/>
            <pc:sldMk cId="2598227404" sldId="284"/>
            <ac:spMk id="2" creationId="{75F286B1-765A-9B9F-201A-642E54707466}"/>
          </ac:spMkLst>
        </pc:spChg>
        <pc:spChg chg="mod">
          <ac:chgData name="Max Edelstyn" userId="e67c47e9-0ebb-48bd-a5a8-3bda9bd14617" providerId="ADAL" clId="{BEB7B3B3-96C5-4113-AF9A-75CBBF142C25}" dt="2026-09-24T15:34:59.405" v="7890" actId="20577"/>
          <ac:spMkLst>
            <pc:docMk/>
            <pc:sldMk cId="2598227404" sldId="284"/>
            <ac:spMk id="3" creationId="{9CF7DBFA-1C05-E977-EFC5-D6EB55820C92}"/>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FCF89D0-FF76-47CA-AFB3-752000084E7F}" type="datetimeFigureOut">
              <a:rPr lang="en-GB" smtClean="0"/>
              <a:t>24/09/2026</a:t>
            </a:fld>
            <a:endParaRPr lang="en-GB"/>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37ACDE15-A4CE-414A-B497-12D17D0209DE}" type="slidenum">
              <a:rPr lang="en-GB" smtClean="0"/>
              <a:t>‹#›</a:t>
            </a:fld>
            <a:endParaRPr lang="en-GB"/>
          </a:p>
        </p:txBody>
      </p:sp>
    </p:spTree>
    <p:extLst>
      <p:ext uri="{BB962C8B-B14F-4D97-AF65-F5344CB8AC3E}">
        <p14:creationId xmlns:p14="http://schemas.microsoft.com/office/powerpoint/2010/main" val="65709029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1FC2F79-55EF-4EB8-8619-0FCCFC739FAD}" type="datetimeFigureOut">
              <a:rPr lang="en-GB" smtClean="0"/>
              <a:t>24/09/2026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2151F99-8844-452A-BACD-8F54EEED3DFC}" type="slidenum">
              <a:rPr lang="en-GB" smtClean="0"/>
              <a:t>‹#›</a:t>
            </a:fld>
            <a:endParaRPr lang="en-GB"/>
          </a:p>
        </p:txBody>
      </p:sp>
    </p:spTree>
    <p:extLst>
      <p:ext uri="{BB962C8B-B14F-4D97-AF65-F5344CB8AC3E}">
        <p14:creationId xmlns:p14="http://schemas.microsoft.com/office/powerpoint/2010/main" val="6678303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52151F99-8844-452A-BACD-8F54EEED3DFC}" type="slidenum">
              <a:rPr lang="en-GB" smtClean="0"/>
              <a:t>7</a:t>
            </a:fld>
            <a:endParaRPr lang="en-GB"/>
          </a:p>
        </p:txBody>
      </p:sp>
    </p:spTree>
    <p:extLst>
      <p:ext uri="{BB962C8B-B14F-4D97-AF65-F5344CB8AC3E}">
        <p14:creationId xmlns:p14="http://schemas.microsoft.com/office/powerpoint/2010/main" val="35501212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DFD401-3AB7-1560-945D-8C082C269D0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B635AB9-C8B7-833F-87E2-AE4A2626E34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871013C-186E-4FF8-41C4-A5FB8A17EDC2}"/>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90EF8B01-F53E-F450-47C2-6FEFDECE6502}"/>
              </a:ext>
            </a:extLst>
          </p:cNvPr>
          <p:cNvSpPr>
            <a:spLocks noGrp="1"/>
          </p:cNvSpPr>
          <p:nvPr>
            <p:ph type="sldNum" sz="quarter" idx="5"/>
          </p:nvPr>
        </p:nvSpPr>
        <p:spPr/>
        <p:txBody>
          <a:bodyPr/>
          <a:lstStyle/>
          <a:p>
            <a:fld id="{52151F99-8844-452A-BACD-8F54EEED3DFC}" type="slidenum">
              <a:rPr lang="en-GB" smtClean="0"/>
              <a:t>8</a:t>
            </a:fld>
            <a:endParaRPr lang="en-GB"/>
          </a:p>
        </p:txBody>
      </p:sp>
    </p:spTree>
    <p:extLst>
      <p:ext uri="{BB962C8B-B14F-4D97-AF65-F5344CB8AC3E}">
        <p14:creationId xmlns:p14="http://schemas.microsoft.com/office/powerpoint/2010/main" val="33597872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tx2"/>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2138A9AE-9A68-4CD9-92F1-92E26CD3AD98}"/>
              </a:ext>
            </a:extLst>
          </p:cNvPr>
          <p:cNvSpPr/>
          <p:nvPr userDrawn="1"/>
        </p:nvSpPr>
        <p:spPr>
          <a:xfrm>
            <a:off x="0" y="-32085"/>
            <a:ext cx="12192000" cy="349200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9">
            <a:extLst>
              <a:ext uri="{FF2B5EF4-FFF2-40B4-BE49-F238E27FC236}">
                <a16:creationId xmlns:a16="http://schemas.microsoft.com/office/drawing/2014/main" id="{8FD9762D-45E2-471A-9D0C-34BBE6F86BC7}"/>
              </a:ext>
            </a:extLst>
          </p:cNvPr>
          <p:cNvSpPr/>
          <p:nvPr userDrawn="1"/>
        </p:nvSpPr>
        <p:spPr>
          <a:xfrm>
            <a:off x="524657" y="4896000"/>
            <a:ext cx="3364955" cy="1404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2D62CECC-812A-4205-A02D-AE94D686B5AB}"/>
              </a:ext>
            </a:extLst>
          </p:cNvPr>
          <p:cNvSpPr>
            <a:spLocks noGrp="1"/>
          </p:cNvSpPr>
          <p:nvPr>
            <p:ph type="ctrTitle" hasCustomPrompt="1"/>
          </p:nvPr>
        </p:nvSpPr>
        <p:spPr>
          <a:xfrm>
            <a:off x="524656" y="2278505"/>
            <a:ext cx="3456000" cy="1240839"/>
          </a:xfrm>
          <a:solidFill>
            <a:schemeClr val="bg1"/>
          </a:solidFill>
        </p:spPr>
        <p:txBody>
          <a:bodyPr wrap="square" lIns="288000" tIns="108000" rIns="108000" bIns="0" anchor="t">
            <a:spAutoFit/>
          </a:bodyPr>
          <a:lstStyle>
            <a:lvl1pPr algn="l">
              <a:lnSpc>
                <a:spcPts val="9360"/>
              </a:lnSpc>
              <a:defRPr sz="7800">
                <a:solidFill>
                  <a:schemeClr val="tx2"/>
                </a:solidFill>
              </a:defRPr>
            </a:lvl1pPr>
          </a:lstStyle>
          <a:p>
            <a:r>
              <a:rPr lang="en-US"/>
              <a:t>Title of</a:t>
            </a:r>
            <a:endParaRPr lang="en-GB"/>
          </a:p>
        </p:txBody>
      </p:sp>
      <p:sp>
        <p:nvSpPr>
          <p:cNvPr id="3" name="Subtitle 2">
            <a:extLst>
              <a:ext uri="{FF2B5EF4-FFF2-40B4-BE49-F238E27FC236}">
                <a16:creationId xmlns:a16="http://schemas.microsoft.com/office/drawing/2014/main" id="{53948F01-6AB4-43BE-9CD1-BF2F9829B91C}"/>
              </a:ext>
            </a:extLst>
          </p:cNvPr>
          <p:cNvSpPr>
            <a:spLocks noGrp="1"/>
          </p:cNvSpPr>
          <p:nvPr>
            <p:ph type="subTitle" idx="1" hasCustomPrompt="1"/>
          </p:nvPr>
        </p:nvSpPr>
        <p:spPr>
          <a:xfrm>
            <a:off x="524656" y="3492000"/>
            <a:ext cx="5976000" cy="1404000"/>
          </a:xfrm>
          <a:solidFill>
            <a:schemeClr val="bg1"/>
          </a:solidFill>
        </p:spPr>
        <p:txBody>
          <a:bodyPr wrap="none" lIns="288000" tIns="108000" rIns="108000" bIns="0"/>
          <a:lstStyle>
            <a:lvl1pPr marL="0" indent="0" algn="l">
              <a:lnSpc>
                <a:spcPts val="9360"/>
              </a:lnSpc>
              <a:spcAft>
                <a:spcPts val="0"/>
              </a:spcAft>
              <a:buNone/>
              <a:defRPr sz="78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presentation</a:t>
            </a:r>
            <a:endParaRPr lang="en-GB"/>
          </a:p>
        </p:txBody>
      </p:sp>
      <p:sp>
        <p:nvSpPr>
          <p:cNvPr id="9" name="Text Placeholder 8">
            <a:extLst>
              <a:ext uri="{FF2B5EF4-FFF2-40B4-BE49-F238E27FC236}">
                <a16:creationId xmlns:a16="http://schemas.microsoft.com/office/drawing/2014/main" id="{F89A3E3E-D654-49D1-B228-704BD9D6E356}"/>
              </a:ext>
            </a:extLst>
          </p:cNvPr>
          <p:cNvSpPr>
            <a:spLocks noGrp="1"/>
          </p:cNvSpPr>
          <p:nvPr>
            <p:ph type="body" sz="quarter" idx="13" hasCustomPrompt="1"/>
          </p:nvPr>
        </p:nvSpPr>
        <p:spPr>
          <a:xfrm>
            <a:off x="752475" y="5267868"/>
            <a:ext cx="3023336" cy="986906"/>
          </a:xfrm>
        </p:spPr>
        <p:txBody>
          <a:bodyPr/>
          <a:lstStyle>
            <a:lvl1pPr marL="0" indent="0">
              <a:lnSpc>
                <a:spcPts val="2160"/>
              </a:lnSpc>
              <a:spcBef>
                <a:spcPts val="0"/>
              </a:spcBef>
              <a:spcAft>
                <a:spcPts val="0"/>
              </a:spcAft>
              <a:buNone/>
              <a:defRPr sz="1800">
                <a:solidFill>
                  <a:schemeClr val="tx2"/>
                </a:solidFill>
              </a:defRPr>
            </a:lvl1pPr>
            <a:lvl2pPr marL="0" indent="0">
              <a:lnSpc>
                <a:spcPts val="2160"/>
              </a:lnSpc>
              <a:spcBef>
                <a:spcPts val="0"/>
              </a:spcBef>
              <a:buNone/>
              <a:defRPr sz="1800"/>
            </a:lvl2pPr>
            <a:lvl3pPr marL="0" indent="0">
              <a:lnSpc>
                <a:spcPts val="2160"/>
              </a:lnSpc>
              <a:spcBef>
                <a:spcPts val="0"/>
              </a:spcBef>
              <a:buNone/>
              <a:defRPr sz="1800"/>
            </a:lvl3pPr>
            <a:lvl4pPr marL="0" indent="0">
              <a:lnSpc>
                <a:spcPts val="2160"/>
              </a:lnSpc>
              <a:spcBef>
                <a:spcPts val="0"/>
              </a:spcBef>
              <a:buNone/>
              <a:defRPr sz="1800"/>
            </a:lvl4pPr>
            <a:lvl5pPr marL="0" indent="0">
              <a:lnSpc>
                <a:spcPts val="2160"/>
              </a:lnSpc>
              <a:spcBef>
                <a:spcPts val="0"/>
              </a:spcBef>
              <a:buNone/>
              <a:defRPr sz="1800"/>
            </a:lvl5pPr>
          </a:lstStyle>
          <a:p>
            <a:pPr lvl="0"/>
            <a:r>
              <a:rPr lang="en-US"/>
              <a:t>Presenter name</a:t>
            </a:r>
          </a:p>
          <a:p>
            <a:pPr lvl="0"/>
            <a:r>
              <a:rPr lang="en-US"/>
              <a:t>Job title or organisation in full</a:t>
            </a:r>
          </a:p>
          <a:p>
            <a:pPr lvl="0"/>
            <a:r>
              <a:rPr lang="en-US"/>
              <a:t>DD Month YYYY</a:t>
            </a:r>
          </a:p>
        </p:txBody>
      </p:sp>
      <p:sp>
        <p:nvSpPr>
          <p:cNvPr id="14" name="TextBox 13">
            <a:extLst>
              <a:ext uri="{FF2B5EF4-FFF2-40B4-BE49-F238E27FC236}">
                <a16:creationId xmlns:a16="http://schemas.microsoft.com/office/drawing/2014/main" id="{C45D528E-D56B-4B90-B3F0-42DF04AF535F}"/>
              </a:ext>
            </a:extLst>
          </p:cNvPr>
          <p:cNvSpPr txBox="1"/>
          <p:nvPr userDrawn="1"/>
        </p:nvSpPr>
        <p:spPr>
          <a:xfrm>
            <a:off x="7804764" y="6116274"/>
            <a:ext cx="3850105" cy="276999"/>
          </a:xfrm>
          <a:prstGeom prst="rect">
            <a:avLst/>
          </a:prstGeom>
          <a:noFill/>
        </p:spPr>
        <p:txBody>
          <a:bodyPr wrap="square" lIns="0" tIns="0" rIns="0" bIns="0" rtlCol="0">
            <a:spAutoFit/>
          </a:bodyPr>
          <a:lstStyle/>
          <a:p>
            <a:pPr algn="r"/>
            <a:r>
              <a:rPr lang="en-GB" b="1">
                <a:solidFill>
                  <a:schemeClr val="bg1"/>
                </a:solidFill>
              </a:rPr>
              <a:t>equalityhumanrights.com</a:t>
            </a:r>
          </a:p>
        </p:txBody>
      </p:sp>
      <p:cxnSp>
        <p:nvCxnSpPr>
          <p:cNvPr id="16" name="Straight Connector 15">
            <a:extLst>
              <a:ext uri="{FF2B5EF4-FFF2-40B4-BE49-F238E27FC236}">
                <a16:creationId xmlns:a16="http://schemas.microsoft.com/office/drawing/2014/main" id="{B43600FB-3D67-4519-9FB4-4C8D7BFFFB6C}"/>
              </a:ext>
            </a:extLst>
          </p:cNvPr>
          <p:cNvCxnSpPr/>
          <p:nvPr userDrawn="1"/>
        </p:nvCxnSpPr>
        <p:spPr>
          <a:xfrm>
            <a:off x="746448" y="5142419"/>
            <a:ext cx="234000" cy="0"/>
          </a:xfrm>
          <a:prstGeom prst="line">
            <a:avLst/>
          </a:prstGeom>
          <a:ln w="15875">
            <a:solidFill>
              <a:schemeClr val="tx2"/>
            </a:solidFill>
          </a:ln>
        </p:spPr>
        <p:style>
          <a:lnRef idx="1">
            <a:schemeClr val="accent1"/>
          </a:lnRef>
          <a:fillRef idx="0">
            <a:schemeClr val="accent1"/>
          </a:fillRef>
          <a:effectRef idx="0">
            <a:schemeClr val="accent1"/>
          </a:effectRef>
          <a:fontRef idx="minor">
            <a:schemeClr val="tx1"/>
          </a:fontRef>
        </p:style>
      </p:cxnSp>
      <p:sp>
        <p:nvSpPr>
          <p:cNvPr id="5" name="Picture Placeholder 4"/>
          <p:cNvSpPr>
            <a:spLocks noGrp="1"/>
          </p:cNvSpPr>
          <p:nvPr>
            <p:ph type="pic" sz="quarter" idx="14"/>
          </p:nvPr>
        </p:nvSpPr>
        <p:spPr>
          <a:xfrm>
            <a:off x="8550000" y="543600"/>
            <a:ext cx="3106800" cy="795600"/>
          </a:xfrm>
        </p:spPr>
        <p:txBody>
          <a:bodyPr/>
          <a:lstStyle/>
          <a:p>
            <a:r>
              <a:rPr lang="en-GB"/>
              <a:t>Click icon to add picture</a:t>
            </a:r>
          </a:p>
        </p:txBody>
      </p:sp>
    </p:spTree>
    <p:extLst>
      <p:ext uri="{BB962C8B-B14F-4D97-AF65-F5344CB8AC3E}">
        <p14:creationId xmlns:p14="http://schemas.microsoft.com/office/powerpoint/2010/main" val="15335868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Divider Slide A">
    <p:bg>
      <p:bgPr>
        <a:solidFill>
          <a:schemeClr val="accent3"/>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C58B7508-A3A3-4074-85FD-89CFE3FFD498}"/>
              </a:ext>
            </a:extLst>
          </p:cNvPr>
          <p:cNvSpPr/>
          <p:nvPr userDrawn="1"/>
        </p:nvSpPr>
        <p:spPr>
          <a:xfrm>
            <a:off x="0" y="-1"/>
            <a:ext cx="12192000" cy="350250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2D62CECC-812A-4205-A02D-AE94D686B5AB}"/>
              </a:ext>
            </a:extLst>
          </p:cNvPr>
          <p:cNvSpPr>
            <a:spLocks noGrp="1"/>
          </p:cNvSpPr>
          <p:nvPr>
            <p:ph type="ctrTitle" hasCustomPrompt="1"/>
          </p:nvPr>
        </p:nvSpPr>
        <p:spPr>
          <a:xfrm>
            <a:off x="532799" y="2278504"/>
            <a:ext cx="6120000" cy="1404000"/>
          </a:xfrm>
          <a:solidFill>
            <a:schemeClr val="tx2"/>
          </a:solidFill>
          <a:ln>
            <a:noFill/>
          </a:ln>
        </p:spPr>
        <p:txBody>
          <a:bodyPr wrap="none" lIns="288000" tIns="108000" rIns="0" bIns="144000" anchor="t">
            <a:normAutofit/>
          </a:bodyPr>
          <a:lstStyle>
            <a:lvl1pPr algn="l">
              <a:lnSpc>
                <a:spcPts val="9360"/>
              </a:lnSpc>
              <a:defRPr sz="7800">
                <a:solidFill>
                  <a:schemeClr val="bg1"/>
                </a:solidFill>
              </a:defRPr>
            </a:lvl1pPr>
          </a:lstStyle>
          <a:p>
            <a:r>
              <a:rPr lang="en-US"/>
              <a:t>Divider page</a:t>
            </a:r>
            <a:endParaRPr lang="en-GB"/>
          </a:p>
        </p:txBody>
      </p:sp>
      <p:sp>
        <p:nvSpPr>
          <p:cNvPr id="3" name="Subtitle 2">
            <a:extLst>
              <a:ext uri="{FF2B5EF4-FFF2-40B4-BE49-F238E27FC236}">
                <a16:creationId xmlns:a16="http://schemas.microsoft.com/office/drawing/2014/main" id="{53948F01-6AB4-43BE-9CD1-BF2F9829B91C}"/>
              </a:ext>
            </a:extLst>
          </p:cNvPr>
          <p:cNvSpPr>
            <a:spLocks noGrp="1"/>
          </p:cNvSpPr>
          <p:nvPr>
            <p:ph type="subTitle" idx="1" hasCustomPrompt="1"/>
          </p:nvPr>
        </p:nvSpPr>
        <p:spPr>
          <a:xfrm>
            <a:off x="532800" y="3671998"/>
            <a:ext cx="5904000" cy="1224001"/>
          </a:xfrm>
          <a:solidFill>
            <a:schemeClr val="tx2"/>
          </a:solidFill>
          <a:ln>
            <a:noFill/>
          </a:ln>
        </p:spPr>
        <p:txBody>
          <a:bodyPr wrap="none" lIns="288000" tIns="108000" rIns="108000" bIns="0">
            <a:normAutofit/>
          </a:bodyPr>
          <a:lstStyle>
            <a:lvl1pPr marL="0" indent="0" algn="l">
              <a:lnSpc>
                <a:spcPts val="7400"/>
              </a:lnSpc>
              <a:spcAft>
                <a:spcPts val="0"/>
              </a:spcAft>
              <a:buNone/>
              <a:defRPr sz="7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lorem ipsum</a:t>
            </a:r>
          </a:p>
        </p:txBody>
      </p:sp>
      <p:sp>
        <p:nvSpPr>
          <p:cNvPr id="15" name="Footer Placeholder 4">
            <a:extLst>
              <a:ext uri="{FF2B5EF4-FFF2-40B4-BE49-F238E27FC236}">
                <a16:creationId xmlns:a16="http://schemas.microsoft.com/office/drawing/2014/main" id="{E806CEBA-92B5-4A88-A06E-6A6F9AF9F91C}"/>
              </a:ext>
            </a:extLst>
          </p:cNvPr>
          <p:cNvSpPr>
            <a:spLocks noGrp="1"/>
          </p:cNvSpPr>
          <p:nvPr>
            <p:ph type="ftr" sz="quarter" idx="11"/>
          </p:nvPr>
        </p:nvSpPr>
        <p:spPr>
          <a:xfrm>
            <a:off x="5159829" y="6392168"/>
            <a:ext cx="6108343" cy="275831"/>
          </a:xfrm>
        </p:spPr>
        <p:txBody>
          <a:bodyPr/>
          <a:lstStyle/>
          <a:p>
            <a:r>
              <a:rPr lang="en-GB" b="1"/>
              <a:t>Presentation title </a:t>
            </a:r>
            <a:r>
              <a:rPr lang="en-GB"/>
              <a:t>Section name </a:t>
            </a:r>
          </a:p>
        </p:txBody>
      </p:sp>
      <p:sp>
        <p:nvSpPr>
          <p:cNvPr id="17" name="Slide Number Placeholder 5">
            <a:extLst>
              <a:ext uri="{FF2B5EF4-FFF2-40B4-BE49-F238E27FC236}">
                <a16:creationId xmlns:a16="http://schemas.microsoft.com/office/drawing/2014/main" id="{AD7021D9-F093-4199-856C-63BB1FACA109}"/>
              </a:ext>
            </a:extLst>
          </p:cNvPr>
          <p:cNvSpPr>
            <a:spLocks noGrp="1"/>
          </p:cNvSpPr>
          <p:nvPr>
            <p:ph type="sldNum" sz="quarter" idx="12"/>
          </p:nvPr>
        </p:nvSpPr>
        <p:spPr>
          <a:xfrm>
            <a:off x="11309598" y="6393600"/>
            <a:ext cx="378395" cy="279768"/>
          </a:xfrm>
        </p:spPr>
        <p:txBody>
          <a:bodyPr/>
          <a:lstStyle/>
          <a:p>
            <a:fld id="{B3D29D02-703E-4631-95A9-4E3B059CE6D1}" type="slidenum">
              <a:rPr lang="en-GB" smtClean="0"/>
              <a:t>‹#›</a:t>
            </a:fld>
            <a:endParaRPr lang="en-GB"/>
          </a:p>
        </p:txBody>
      </p:sp>
      <p:cxnSp>
        <p:nvCxnSpPr>
          <p:cNvPr id="18" name="Straight Connector 17">
            <a:extLst>
              <a:ext uri="{FF2B5EF4-FFF2-40B4-BE49-F238E27FC236}">
                <a16:creationId xmlns:a16="http://schemas.microsoft.com/office/drawing/2014/main" id="{7130B28F-B8D4-48EF-B6E1-5E0F32355B19}"/>
              </a:ext>
            </a:extLst>
          </p:cNvPr>
          <p:cNvCxnSpPr/>
          <p:nvPr userDrawn="1"/>
        </p:nvCxnSpPr>
        <p:spPr>
          <a:xfrm>
            <a:off x="532800" y="6322819"/>
            <a:ext cx="11124000" cy="0"/>
          </a:xfrm>
          <a:prstGeom prst="line">
            <a:avLst/>
          </a:prstGeom>
          <a:ln w="9525">
            <a:solidFill>
              <a:schemeClr val="accent1"/>
            </a:solidFill>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3400C27C-0F1B-47C4-957B-0F1F42A97A83}"/>
              </a:ext>
            </a:extLst>
          </p:cNvPr>
          <p:cNvSpPr txBox="1"/>
          <p:nvPr userDrawn="1"/>
        </p:nvSpPr>
        <p:spPr>
          <a:xfrm>
            <a:off x="531363" y="6376536"/>
            <a:ext cx="3806461" cy="200055"/>
          </a:xfrm>
          <a:prstGeom prst="rect">
            <a:avLst/>
          </a:prstGeom>
          <a:noFill/>
        </p:spPr>
        <p:txBody>
          <a:bodyPr wrap="square" lIns="0" tIns="0" rIns="0" bIns="0" rtlCol="0">
            <a:spAutoFit/>
          </a:bodyPr>
          <a:lstStyle/>
          <a:p>
            <a:pPr algn="l"/>
            <a:r>
              <a:rPr lang="en-GB" sz="1300" b="1">
                <a:solidFill>
                  <a:schemeClr val="tx2"/>
                </a:solidFill>
              </a:rPr>
              <a:t>Equality and Human Rights Commission</a:t>
            </a:r>
          </a:p>
        </p:txBody>
      </p:sp>
    </p:spTree>
    <p:extLst>
      <p:ext uri="{BB962C8B-B14F-4D97-AF65-F5344CB8AC3E}">
        <p14:creationId xmlns:p14="http://schemas.microsoft.com/office/powerpoint/2010/main" val="6026736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Divider with Imag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138A9AE-9A68-4CD9-92F1-92E26CD3AD98}"/>
              </a:ext>
            </a:extLst>
          </p:cNvPr>
          <p:cNvSpPr/>
          <p:nvPr userDrawn="1"/>
        </p:nvSpPr>
        <p:spPr>
          <a:xfrm>
            <a:off x="4303294" y="0"/>
            <a:ext cx="7888705" cy="685799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Picture Placeholder 6">
            <a:extLst>
              <a:ext uri="{FF2B5EF4-FFF2-40B4-BE49-F238E27FC236}">
                <a16:creationId xmlns:a16="http://schemas.microsoft.com/office/drawing/2014/main" id="{678456FA-F0E9-4DD7-8870-29B134F5B8B4}"/>
              </a:ext>
            </a:extLst>
          </p:cNvPr>
          <p:cNvSpPr>
            <a:spLocks noGrp="1"/>
          </p:cNvSpPr>
          <p:nvPr>
            <p:ph type="pic" sz="quarter" idx="14"/>
          </p:nvPr>
        </p:nvSpPr>
        <p:spPr>
          <a:xfrm>
            <a:off x="4303295" y="0"/>
            <a:ext cx="7888705" cy="6857994"/>
          </a:xfrm>
          <a:custGeom>
            <a:avLst/>
            <a:gdLst>
              <a:gd name="connsiteX0" fmla="*/ 0 w 7888705"/>
              <a:gd name="connsiteY0" fmla="*/ 0 h 6857994"/>
              <a:gd name="connsiteX1" fmla="*/ 7888705 w 7888705"/>
              <a:gd name="connsiteY1" fmla="*/ 0 h 6857994"/>
              <a:gd name="connsiteX2" fmla="*/ 7888705 w 7888705"/>
              <a:gd name="connsiteY2" fmla="*/ 6857994 h 6857994"/>
              <a:gd name="connsiteX3" fmla="*/ 0 w 7888705"/>
              <a:gd name="connsiteY3" fmla="*/ 6857994 h 6857994"/>
              <a:gd name="connsiteX4" fmla="*/ 0 w 7888705"/>
              <a:gd name="connsiteY4" fmla="*/ 0 h 6857994"/>
              <a:gd name="connsiteX5" fmla="*/ 511126 w 7888705"/>
              <a:gd name="connsiteY5" fmla="*/ 511126 h 6857994"/>
              <a:gd name="connsiteX6" fmla="*/ 511126 w 7888705"/>
              <a:gd name="connsiteY6" fmla="*/ 6346868 h 6857994"/>
              <a:gd name="connsiteX7" fmla="*/ 7377579 w 7888705"/>
              <a:gd name="connsiteY7" fmla="*/ 6346868 h 6857994"/>
              <a:gd name="connsiteX8" fmla="*/ 7377579 w 7888705"/>
              <a:gd name="connsiteY8" fmla="*/ 511126 h 6857994"/>
              <a:gd name="connsiteX9" fmla="*/ 511126 w 7888705"/>
              <a:gd name="connsiteY9" fmla="*/ 511126 h 6857994"/>
              <a:gd name="connsiteX0" fmla="*/ 0 w 7888705"/>
              <a:gd name="connsiteY0" fmla="*/ 0 h 6857994"/>
              <a:gd name="connsiteX1" fmla="*/ 7888705 w 7888705"/>
              <a:gd name="connsiteY1" fmla="*/ 0 h 6857994"/>
              <a:gd name="connsiteX2" fmla="*/ 7888705 w 7888705"/>
              <a:gd name="connsiteY2" fmla="*/ 6857994 h 6857994"/>
              <a:gd name="connsiteX3" fmla="*/ 0 w 7888705"/>
              <a:gd name="connsiteY3" fmla="*/ 6857994 h 6857994"/>
              <a:gd name="connsiteX4" fmla="*/ 0 w 7888705"/>
              <a:gd name="connsiteY4" fmla="*/ 0 h 6857994"/>
              <a:gd name="connsiteX5" fmla="*/ 511126 w 7888705"/>
              <a:gd name="connsiteY5" fmla="*/ 511126 h 6857994"/>
              <a:gd name="connsiteX6" fmla="*/ 315438 w 7888705"/>
              <a:gd name="connsiteY6" fmla="*/ 6332636 h 6857994"/>
              <a:gd name="connsiteX7" fmla="*/ 7377579 w 7888705"/>
              <a:gd name="connsiteY7" fmla="*/ 6346868 h 6857994"/>
              <a:gd name="connsiteX8" fmla="*/ 7377579 w 7888705"/>
              <a:gd name="connsiteY8" fmla="*/ 511126 h 6857994"/>
              <a:gd name="connsiteX9" fmla="*/ 511126 w 7888705"/>
              <a:gd name="connsiteY9" fmla="*/ 511126 h 6857994"/>
              <a:gd name="connsiteX0" fmla="*/ 0 w 7888705"/>
              <a:gd name="connsiteY0" fmla="*/ 0 h 6857994"/>
              <a:gd name="connsiteX1" fmla="*/ 7888705 w 7888705"/>
              <a:gd name="connsiteY1" fmla="*/ 0 h 6857994"/>
              <a:gd name="connsiteX2" fmla="*/ 7888705 w 7888705"/>
              <a:gd name="connsiteY2" fmla="*/ 6857994 h 6857994"/>
              <a:gd name="connsiteX3" fmla="*/ 0 w 7888705"/>
              <a:gd name="connsiteY3" fmla="*/ 6857994 h 6857994"/>
              <a:gd name="connsiteX4" fmla="*/ 0 w 7888705"/>
              <a:gd name="connsiteY4" fmla="*/ 0 h 6857994"/>
              <a:gd name="connsiteX5" fmla="*/ 511126 w 7888705"/>
              <a:gd name="connsiteY5" fmla="*/ 511126 h 6857994"/>
              <a:gd name="connsiteX6" fmla="*/ 315438 w 7888705"/>
              <a:gd name="connsiteY6" fmla="*/ 6332636 h 6857994"/>
              <a:gd name="connsiteX7" fmla="*/ 7377579 w 7888705"/>
              <a:gd name="connsiteY7" fmla="*/ 6336194 h 6857994"/>
              <a:gd name="connsiteX8" fmla="*/ 7377579 w 7888705"/>
              <a:gd name="connsiteY8" fmla="*/ 511126 h 6857994"/>
              <a:gd name="connsiteX9" fmla="*/ 511126 w 7888705"/>
              <a:gd name="connsiteY9" fmla="*/ 511126 h 6857994"/>
              <a:gd name="connsiteX0" fmla="*/ 0 w 7888705"/>
              <a:gd name="connsiteY0" fmla="*/ 0 h 6857994"/>
              <a:gd name="connsiteX1" fmla="*/ 7888705 w 7888705"/>
              <a:gd name="connsiteY1" fmla="*/ 0 h 6857994"/>
              <a:gd name="connsiteX2" fmla="*/ 7888705 w 7888705"/>
              <a:gd name="connsiteY2" fmla="*/ 6857994 h 6857994"/>
              <a:gd name="connsiteX3" fmla="*/ 0 w 7888705"/>
              <a:gd name="connsiteY3" fmla="*/ 6857994 h 6857994"/>
              <a:gd name="connsiteX4" fmla="*/ 0 w 7888705"/>
              <a:gd name="connsiteY4" fmla="*/ 0 h 6857994"/>
              <a:gd name="connsiteX5" fmla="*/ 320626 w 7888705"/>
              <a:gd name="connsiteY5" fmla="*/ 6035626 h 6857994"/>
              <a:gd name="connsiteX6" fmla="*/ 315438 w 7888705"/>
              <a:gd name="connsiteY6" fmla="*/ 6332636 h 6857994"/>
              <a:gd name="connsiteX7" fmla="*/ 7377579 w 7888705"/>
              <a:gd name="connsiteY7" fmla="*/ 6336194 h 6857994"/>
              <a:gd name="connsiteX8" fmla="*/ 7377579 w 7888705"/>
              <a:gd name="connsiteY8" fmla="*/ 511126 h 6857994"/>
              <a:gd name="connsiteX9" fmla="*/ 320626 w 7888705"/>
              <a:gd name="connsiteY9" fmla="*/ 6035626 h 6857994"/>
              <a:gd name="connsiteX0" fmla="*/ 0 w 7888705"/>
              <a:gd name="connsiteY0" fmla="*/ 0 h 6857994"/>
              <a:gd name="connsiteX1" fmla="*/ 7888705 w 7888705"/>
              <a:gd name="connsiteY1" fmla="*/ 0 h 6857994"/>
              <a:gd name="connsiteX2" fmla="*/ 7888705 w 7888705"/>
              <a:gd name="connsiteY2" fmla="*/ 6857994 h 6857994"/>
              <a:gd name="connsiteX3" fmla="*/ 0 w 7888705"/>
              <a:gd name="connsiteY3" fmla="*/ 6857994 h 6857994"/>
              <a:gd name="connsiteX4" fmla="*/ 0 w 7888705"/>
              <a:gd name="connsiteY4" fmla="*/ 0 h 6857994"/>
              <a:gd name="connsiteX5" fmla="*/ 320626 w 7888705"/>
              <a:gd name="connsiteY5" fmla="*/ 6035626 h 6857994"/>
              <a:gd name="connsiteX6" fmla="*/ 315438 w 7888705"/>
              <a:gd name="connsiteY6" fmla="*/ 6332636 h 6857994"/>
              <a:gd name="connsiteX7" fmla="*/ 7377579 w 7888705"/>
              <a:gd name="connsiteY7" fmla="*/ 6336194 h 6857994"/>
              <a:gd name="connsiteX8" fmla="*/ 7377579 w 7888705"/>
              <a:gd name="connsiteY8" fmla="*/ 6022926 h 6857994"/>
              <a:gd name="connsiteX9" fmla="*/ 320626 w 7888705"/>
              <a:gd name="connsiteY9" fmla="*/ 6035626 h 6857994"/>
              <a:gd name="connsiteX0" fmla="*/ 0 w 7888705"/>
              <a:gd name="connsiteY0" fmla="*/ 0 h 6857994"/>
              <a:gd name="connsiteX1" fmla="*/ 7888705 w 7888705"/>
              <a:gd name="connsiteY1" fmla="*/ 0 h 6857994"/>
              <a:gd name="connsiteX2" fmla="*/ 7888705 w 7888705"/>
              <a:gd name="connsiteY2" fmla="*/ 6857994 h 6857994"/>
              <a:gd name="connsiteX3" fmla="*/ 0 w 7888705"/>
              <a:gd name="connsiteY3" fmla="*/ 6857994 h 6857994"/>
              <a:gd name="connsiteX4" fmla="*/ 0 w 7888705"/>
              <a:gd name="connsiteY4" fmla="*/ 0 h 6857994"/>
              <a:gd name="connsiteX5" fmla="*/ 320626 w 7888705"/>
              <a:gd name="connsiteY5" fmla="*/ 6319895 h 6857994"/>
              <a:gd name="connsiteX6" fmla="*/ 315438 w 7888705"/>
              <a:gd name="connsiteY6" fmla="*/ 6332636 h 6857994"/>
              <a:gd name="connsiteX7" fmla="*/ 7377579 w 7888705"/>
              <a:gd name="connsiteY7" fmla="*/ 6336194 h 6857994"/>
              <a:gd name="connsiteX8" fmla="*/ 7377579 w 7888705"/>
              <a:gd name="connsiteY8" fmla="*/ 6022926 h 6857994"/>
              <a:gd name="connsiteX9" fmla="*/ 320626 w 7888705"/>
              <a:gd name="connsiteY9" fmla="*/ 6319895 h 6857994"/>
              <a:gd name="connsiteX0" fmla="*/ 0 w 7888705"/>
              <a:gd name="connsiteY0" fmla="*/ 0 h 6857994"/>
              <a:gd name="connsiteX1" fmla="*/ 7888705 w 7888705"/>
              <a:gd name="connsiteY1" fmla="*/ 0 h 6857994"/>
              <a:gd name="connsiteX2" fmla="*/ 7888705 w 7888705"/>
              <a:gd name="connsiteY2" fmla="*/ 6857994 h 6857994"/>
              <a:gd name="connsiteX3" fmla="*/ 0 w 7888705"/>
              <a:gd name="connsiteY3" fmla="*/ 6857994 h 6857994"/>
              <a:gd name="connsiteX4" fmla="*/ 0 w 7888705"/>
              <a:gd name="connsiteY4" fmla="*/ 0 h 6857994"/>
              <a:gd name="connsiteX5" fmla="*/ 315863 w 7888705"/>
              <a:gd name="connsiteY5" fmla="*/ 6319895 h 6857994"/>
              <a:gd name="connsiteX6" fmla="*/ 315438 w 7888705"/>
              <a:gd name="connsiteY6" fmla="*/ 6332636 h 6857994"/>
              <a:gd name="connsiteX7" fmla="*/ 7377579 w 7888705"/>
              <a:gd name="connsiteY7" fmla="*/ 6336194 h 6857994"/>
              <a:gd name="connsiteX8" fmla="*/ 7377579 w 7888705"/>
              <a:gd name="connsiteY8" fmla="*/ 6022926 h 6857994"/>
              <a:gd name="connsiteX9" fmla="*/ 315863 w 7888705"/>
              <a:gd name="connsiteY9" fmla="*/ 6319895 h 6857994"/>
              <a:gd name="connsiteX0" fmla="*/ 0 w 7888705"/>
              <a:gd name="connsiteY0" fmla="*/ 0 h 6857994"/>
              <a:gd name="connsiteX1" fmla="*/ 7888705 w 7888705"/>
              <a:gd name="connsiteY1" fmla="*/ 0 h 6857994"/>
              <a:gd name="connsiteX2" fmla="*/ 7888705 w 7888705"/>
              <a:gd name="connsiteY2" fmla="*/ 6857994 h 6857994"/>
              <a:gd name="connsiteX3" fmla="*/ 0 w 7888705"/>
              <a:gd name="connsiteY3" fmla="*/ 6857994 h 6857994"/>
              <a:gd name="connsiteX4" fmla="*/ 0 w 7888705"/>
              <a:gd name="connsiteY4" fmla="*/ 0 h 6857994"/>
              <a:gd name="connsiteX5" fmla="*/ 315863 w 7888705"/>
              <a:gd name="connsiteY5" fmla="*/ 6319895 h 6857994"/>
              <a:gd name="connsiteX6" fmla="*/ 315438 w 7888705"/>
              <a:gd name="connsiteY6" fmla="*/ 6332636 h 6857994"/>
              <a:gd name="connsiteX7" fmla="*/ 7377579 w 7888705"/>
              <a:gd name="connsiteY7" fmla="*/ 6336194 h 6857994"/>
              <a:gd name="connsiteX8" fmla="*/ 7356147 w 7888705"/>
              <a:gd name="connsiteY8" fmla="*/ 6315820 h 6857994"/>
              <a:gd name="connsiteX9" fmla="*/ 315863 w 7888705"/>
              <a:gd name="connsiteY9" fmla="*/ 6319895 h 6857994"/>
              <a:gd name="connsiteX0" fmla="*/ 0 w 7888705"/>
              <a:gd name="connsiteY0" fmla="*/ 0 h 6857994"/>
              <a:gd name="connsiteX1" fmla="*/ 7888705 w 7888705"/>
              <a:gd name="connsiteY1" fmla="*/ 0 h 6857994"/>
              <a:gd name="connsiteX2" fmla="*/ 7888705 w 7888705"/>
              <a:gd name="connsiteY2" fmla="*/ 6857994 h 6857994"/>
              <a:gd name="connsiteX3" fmla="*/ 0 w 7888705"/>
              <a:gd name="connsiteY3" fmla="*/ 6857994 h 6857994"/>
              <a:gd name="connsiteX4" fmla="*/ 0 w 7888705"/>
              <a:gd name="connsiteY4" fmla="*/ 0 h 6857994"/>
              <a:gd name="connsiteX5" fmla="*/ 315863 w 7888705"/>
              <a:gd name="connsiteY5" fmla="*/ 6319895 h 6857994"/>
              <a:gd name="connsiteX6" fmla="*/ 315438 w 7888705"/>
              <a:gd name="connsiteY6" fmla="*/ 6332636 h 6857994"/>
              <a:gd name="connsiteX7" fmla="*/ 7360910 w 7888705"/>
              <a:gd name="connsiteY7" fmla="*/ 6331431 h 6857994"/>
              <a:gd name="connsiteX8" fmla="*/ 7356147 w 7888705"/>
              <a:gd name="connsiteY8" fmla="*/ 6315820 h 6857994"/>
              <a:gd name="connsiteX9" fmla="*/ 315863 w 7888705"/>
              <a:gd name="connsiteY9" fmla="*/ 6319895 h 6857994"/>
              <a:gd name="connsiteX0" fmla="*/ 0 w 7888705"/>
              <a:gd name="connsiteY0" fmla="*/ 0 h 6857994"/>
              <a:gd name="connsiteX1" fmla="*/ 7888705 w 7888705"/>
              <a:gd name="connsiteY1" fmla="*/ 0 h 6857994"/>
              <a:gd name="connsiteX2" fmla="*/ 7888705 w 7888705"/>
              <a:gd name="connsiteY2" fmla="*/ 6857994 h 6857994"/>
              <a:gd name="connsiteX3" fmla="*/ 0 w 7888705"/>
              <a:gd name="connsiteY3" fmla="*/ 6857994 h 6857994"/>
              <a:gd name="connsiteX4" fmla="*/ 0 w 7888705"/>
              <a:gd name="connsiteY4" fmla="*/ 0 h 6857994"/>
              <a:gd name="connsiteX5" fmla="*/ 315863 w 7888705"/>
              <a:gd name="connsiteY5" fmla="*/ 6319895 h 6857994"/>
              <a:gd name="connsiteX6" fmla="*/ 315438 w 7888705"/>
              <a:gd name="connsiteY6" fmla="*/ 6332636 h 6857994"/>
              <a:gd name="connsiteX7" fmla="*/ 7358529 w 7888705"/>
              <a:gd name="connsiteY7" fmla="*/ 6331431 h 6857994"/>
              <a:gd name="connsiteX8" fmla="*/ 7356147 w 7888705"/>
              <a:gd name="connsiteY8" fmla="*/ 6315820 h 6857994"/>
              <a:gd name="connsiteX9" fmla="*/ 315863 w 7888705"/>
              <a:gd name="connsiteY9" fmla="*/ 6319895 h 6857994"/>
              <a:gd name="connsiteX0" fmla="*/ 0 w 7888705"/>
              <a:gd name="connsiteY0" fmla="*/ 0 h 6857994"/>
              <a:gd name="connsiteX1" fmla="*/ 7888705 w 7888705"/>
              <a:gd name="connsiteY1" fmla="*/ 0 h 6857994"/>
              <a:gd name="connsiteX2" fmla="*/ 7888705 w 7888705"/>
              <a:gd name="connsiteY2" fmla="*/ 6857994 h 6857994"/>
              <a:gd name="connsiteX3" fmla="*/ 0 w 7888705"/>
              <a:gd name="connsiteY3" fmla="*/ 6857994 h 6857994"/>
              <a:gd name="connsiteX4" fmla="*/ 0 w 7888705"/>
              <a:gd name="connsiteY4" fmla="*/ 0 h 6857994"/>
              <a:gd name="connsiteX5" fmla="*/ 315863 w 7888705"/>
              <a:gd name="connsiteY5" fmla="*/ 6317514 h 6857994"/>
              <a:gd name="connsiteX6" fmla="*/ 315438 w 7888705"/>
              <a:gd name="connsiteY6" fmla="*/ 6332636 h 6857994"/>
              <a:gd name="connsiteX7" fmla="*/ 7358529 w 7888705"/>
              <a:gd name="connsiteY7" fmla="*/ 6331431 h 6857994"/>
              <a:gd name="connsiteX8" fmla="*/ 7356147 w 7888705"/>
              <a:gd name="connsiteY8" fmla="*/ 6315820 h 6857994"/>
              <a:gd name="connsiteX9" fmla="*/ 315863 w 7888705"/>
              <a:gd name="connsiteY9" fmla="*/ 6317514 h 6857994"/>
              <a:gd name="connsiteX0" fmla="*/ 0 w 7888705"/>
              <a:gd name="connsiteY0" fmla="*/ 0 h 6857994"/>
              <a:gd name="connsiteX1" fmla="*/ 7888705 w 7888705"/>
              <a:gd name="connsiteY1" fmla="*/ 0 h 6857994"/>
              <a:gd name="connsiteX2" fmla="*/ 7888705 w 7888705"/>
              <a:gd name="connsiteY2" fmla="*/ 6857994 h 6857994"/>
              <a:gd name="connsiteX3" fmla="*/ 0 w 7888705"/>
              <a:gd name="connsiteY3" fmla="*/ 6857994 h 6857994"/>
              <a:gd name="connsiteX4" fmla="*/ 0 w 7888705"/>
              <a:gd name="connsiteY4" fmla="*/ 0 h 6857994"/>
              <a:gd name="connsiteX5" fmla="*/ 315863 w 7888705"/>
              <a:gd name="connsiteY5" fmla="*/ 6317514 h 6857994"/>
              <a:gd name="connsiteX6" fmla="*/ 315438 w 7888705"/>
              <a:gd name="connsiteY6" fmla="*/ 6332636 h 6857994"/>
              <a:gd name="connsiteX7" fmla="*/ 7358529 w 7888705"/>
              <a:gd name="connsiteY7" fmla="*/ 6331431 h 6857994"/>
              <a:gd name="connsiteX8" fmla="*/ 7356147 w 7888705"/>
              <a:gd name="connsiteY8" fmla="*/ 6315820 h 6857994"/>
              <a:gd name="connsiteX9" fmla="*/ 315863 w 7888705"/>
              <a:gd name="connsiteY9" fmla="*/ 6317514 h 6857994"/>
              <a:gd name="connsiteX0" fmla="*/ 0 w 7888705"/>
              <a:gd name="connsiteY0" fmla="*/ 0 h 6857994"/>
              <a:gd name="connsiteX1" fmla="*/ 7888705 w 7888705"/>
              <a:gd name="connsiteY1" fmla="*/ 0 h 6857994"/>
              <a:gd name="connsiteX2" fmla="*/ 7888705 w 7888705"/>
              <a:gd name="connsiteY2" fmla="*/ 6857994 h 6857994"/>
              <a:gd name="connsiteX3" fmla="*/ 0 w 7888705"/>
              <a:gd name="connsiteY3" fmla="*/ 6857994 h 6857994"/>
              <a:gd name="connsiteX4" fmla="*/ 0 w 7888705"/>
              <a:gd name="connsiteY4" fmla="*/ 0 h 6857994"/>
              <a:gd name="connsiteX5" fmla="*/ 315863 w 7888705"/>
              <a:gd name="connsiteY5" fmla="*/ 6317514 h 6857994"/>
              <a:gd name="connsiteX6" fmla="*/ 315438 w 7888705"/>
              <a:gd name="connsiteY6" fmla="*/ 6332636 h 6857994"/>
              <a:gd name="connsiteX7" fmla="*/ 7358529 w 7888705"/>
              <a:gd name="connsiteY7" fmla="*/ 6331431 h 6857994"/>
              <a:gd name="connsiteX8" fmla="*/ 7356147 w 7888705"/>
              <a:gd name="connsiteY8" fmla="*/ 6315820 h 6857994"/>
              <a:gd name="connsiteX9" fmla="*/ 315863 w 7888705"/>
              <a:gd name="connsiteY9" fmla="*/ 6317514 h 6857994"/>
              <a:gd name="connsiteX0" fmla="*/ 0 w 7888705"/>
              <a:gd name="connsiteY0" fmla="*/ 0 h 6857994"/>
              <a:gd name="connsiteX1" fmla="*/ 7888705 w 7888705"/>
              <a:gd name="connsiteY1" fmla="*/ 0 h 6857994"/>
              <a:gd name="connsiteX2" fmla="*/ 7888705 w 7888705"/>
              <a:gd name="connsiteY2" fmla="*/ 6857994 h 6857994"/>
              <a:gd name="connsiteX3" fmla="*/ 0 w 7888705"/>
              <a:gd name="connsiteY3" fmla="*/ 6857994 h 6857994"/>
              <a:gd name="connsiteX4" fmla="*/ 0 w 7888705"/>
              <a:gd name="connsiteY4" fmla="*/ 0 h 6857994"/>
              <a:gd name="connsiteX5" fmla="*/ 315863 w 7888705"/>
              <a:gd name="connsiteY5" fmla="*/ 6317514 h 6857994"/>
              <a:gd name="connsiteX6" fmla="*/ 315438 w 7888705"/>
              <a:gd name="connsiteY6" fmla="*/ 6332636 h 6857994"/>
              <a:gd name="connsiteX7" fmla="*/ 7358529 w 7888705"/>
              <a:gd name="connsiteY7" fmla="*/ 6331431 h 6857994"/>
              <a:gd name="connsiteX8" fmla="*/ 7356147 w 7888705"/>
              <a:gd name="connsiteY8" fmla="*/ 6315820 h 6857994"/>
              <a:gd name="connsiteX9" fmla="*/ 315863 w 7888705"/>
              <a:gd name="connsiteY9" fmla="*/ 6317514 h 6857994"/>
              <a:gd name="connsiteX0" fmla="*/ 564560 w 8453265"/>
              <a:gd name="connsiteY0" fmla="*/ 0 h 6857994"/>
              <a:gd name="connsiteX1" fmla="*/ 8453265 w 8453265"/>
              <a:gd name="connsiteY1" fmla="*/ 0 h 6857994"/>
              <a:gd name="connsiteX2" fmla="*/ 8453265 w 8453265"/>
              <a:gd name="connsiteY2" fmla="*/ 6857994 h 6857994"/>
              <a:gd name="connsiteX3" fmla="*/ 564560 w 8453265"/>
              <a:gd name="connsiteY3" fmla="*/ 6857994 h 6857994"/>
              <a:gd name="connsiteX4" fmla="*/ 564560 w 8453265"/>
              <a:gd name="connsiteY4" fmla="*/ 0 h 6857994"/>
              <a:gd name="connsiteX5" fmla="*/ 880423 w 8453265"/>
              <a:gd name="connsiteY5" fmla="*/ 6317514 h 6857994"/>
              <a:gd name="connsiteX6" fmla="*/ 879998 w 8453265"/>
              <a:gd name="connsiteY6" fmla="*/ 6332636 h 6857994"/>
              <a:gd name="connsiteX7" fmla="*/ 7923089 w 8453265"/>
              <a:gd name="connsiteY7" fmla="*/ 6331431 h 6857994"/>
              <a:gd name="connsiteX8" fmla="*/ 7920707 w 8453265"/>
              <a:gd name="connsiteY8" fmla="*/ 6315820 h 6857994"/>
              <a:gd name="connsiteX9" fmla="*/ 880423 w 8453265"/>
              <a:gd name="connsiteY9" fmla="*/ 6317514 h 6857994"/>
              <a:gd name="connsiteX0" fmla="*/ 564560 w 8453265"/>
              <a:gd name="connsiteY0" fmla="*/ 0 h 6857994"/>
              <a:gd name="connsiteX1" fmla="*/ 8453265 w 8453265"/>
              <a:gd name="connsiteY1" fmla="*/ 0 h 6857994"/>
              <a:gd name="connsiteX2" fmla="*/ 8453265 w 8453265"/>
              <a:gd name="connsiteY2" fmla="*/ 6857994 h 6857994"/>
              <a:gd name="connsiteX3" fmla="*/ 564560 w 8453265"/>
              <a:gd name="connsiteY3" fmla="*/ 6857994 h 6857994"/>
              <a:gd name="connsiteX4" fmla="*/ 564560 w 8453265"/>
              <a:gd name="connsiteY4" fmla="*/ 0 h 6857994"/>
              <a:gd name="connsiteX5" fmla="*/ 880423 w 8453265"/>
              <a:gd name="connsiteY5" fmla="*/ 6317514 h 6857994"/>
              <a:gd name="connsiteX6" fmla="*/ 879998 w 8453265"/>
              <a:gd name="connsiteY6" fmla="*/ 6332636 h 6857994"/>
              <a:gd name="connsiteX7" fmla="*/ 7923089 w 8453265"/>
              <a:gd name="connsiteY7" fmla="*/ 6331431 h 6857994"/>
              <a:gd name="connsiteX8" fmla="*/ 7920707 w 8453265"/>
              <a:gd name="connsiteY8" fmla="*/ 6315820 h 6857994"/>
              <a:gd name="connsiteX9" fmla="*/ 880423 w 8453265"/>
              <a:gd name="connsiteY9" fmla="*/ 6317514 h 6857994"/>
              <a:gd name="connsiteX0" fmla="*/ 205950 w 8094655"/>
              <a:gd name="connsiteY0" fmla="*/ 0 h 6857994"/>
              <a:gd name="connsiteX1" fmla="*/ 8094655 w 8094655"/>
              <a:gd name="connsiteY1" fmla="*/ 0 h 6857994"/>
              <a:gd name="connsiteX2" fmla="*/ 8094655 w 8094655"/>
              <a:gd name="connsiteY2" fmla="*/ 6857994 h 6857994"/>
              <a:gd name="connsiteX3" fmla="*/ 205950 w 8094655"/>
              <a:gd name="connsiteY3" fmla="*/ 6857994 h 6857994"/>
              <a:gd name="connsiteX4" fmla="*/ 205950 w 8094655"/>
              <a:gd name="connsiteY4" fmla="*/ 0 h 6857994"/>
              <a:gd name="connsiteX5" fmla="*/ 521813 w 8094655"/>
              <a:gd name="connsiteY5" fmla="*/ 6317514 h 6857994"/>
              <a:gd name="connsiteX6" fmla="*/ 521388 w 8094655"/>
              <a:gd name="connsiteY6" fmla="*/ 6332636 h 6857994"/>
              <a:gd name="connsiteX7" fmla="*/ 7564479 w 8094655"/>
              <a:gd name="connsiteY7" fmla="*/ 6331431 h 6857994"/>
              <a:gd name="connsiteX8" fmla="*/ 7562097 w 8094655"/>
              <a:gd name="connsiteY8" fmla="*/ 6315820 h 6857994"/>
              <a:gd name="connsiteX9" fmla="*/ 521813 w 8094655"/>
              <a:gd name="connsiteY9" fmla="*/ 6317514 h 6857994"/>
              <a:gd name="connsiteX0" fmla="*/ 0 w 7888705"/>
              <a:gd name="connsiteY0" fmla="*/ 0 h 6857994"/>
              <a:gd name="connsiteX1" fmla="*/ 7888705 w 7888705"/>
              <a:gd name="connsiteY1" fmla="*/ 0 h 6857994"/>
              <a:gd name="connsiteX2" fmla="*/ 7888705 w 7888705"/>
              <a:gd name="connsiteY2" fmla="*/ 6857994 h 6857994"/>
              <a:gd name="connsiteX3" fmla="*/ 0 w 7888705"/>
              <a:gd name="connsiteY3" fmla="*/ 6857994 h 6857994"/>
              <a:gd name="connsiteX4" fmla="*/ 0 w 7888705"/>
              <a:gd name="connsiteY4" fmla="*/ 0 h 6857994"/>
              <a:gd name="connsiteX5" fmla="*/ 315863 w 7888705"/>
              <a:gd name="connsiteY5" fmla="*/ 6317514 h 6857994"/>
              <a:gd name="connsiteX6" fmla="*/ 315438 w 7888705"/>
              <a:gd name="connsiteY6" fmla="*/ 6332636 h 6857994"/>
              <a:gd name="connsiteX7" fmla="*/ 7358529 w 7888705"/>
              <a:gd name="connsiteY7" fmla="*/ 6331431 h 6857994"/>
              <a:gd name="connsiteX8" fmla="*/ 7356147 w 7888705"/>
              <a:gd name="connsiteY8" fmla="*/ 6315820 h 6857994"/>
              <a:gd name="connsiteX9" fmla="*/ 315863 w 7888705"/>
              <a:gd name="connsiteY9" fmla="*/ 6317514 h 6857994"/>
              <a:gd name="connsiteX0" fmla="*/ 0 w 7888705"/>
              <a:gd name="connsiteY0" fmla="*/ 0 h 6857994"/>
              <a:gd name="connsiteX1" fmla="*/ 7888705 w 7888705"/>
              <a:gd name="connsiteY1" fmla="*/ 0 h 6857994"/>
              <a:gd name="connsiteX2" fmla="*/ 7888705 w 7888705"/>
              <a:gd name="connsiteY2" fmla="*/ 6857994 h 6857994"/>
              <a:gd name="connsiteX3" fmla="*/ 0 w 7888705"/>
              <a:gd name="connsiteY3" fmla="*/ 6857994 h 6857994"/>
              <a:gd name="connsiteX4" fmla="*/ 0 w 7888705"/>
              <a:gd name="connsiteY4" fmla="*/ 0 h 6857994"/>
              <a:gd name="connsiteX5" fmla="*/ 290879 w 7888705"/>
              <a:gd name="connsiteY5" fmla="*/ 6317514 h 6857994"/>
              <a:gd name="connsiteX6" fmla="*/ 315438 w 7888705"/>
              <a:gd name="connsiteY6" fmla="*/ 6332636 h 6857994"/>
              <a:gd name="connsiteX7" fmla="*/ 7358529 w 7888705"/>
              <a:gd name="connsiteY7" fmla="*/ 6331431 h 6857994"/>
              <a:gd name="connsiteX8" fmla="*/ 7356147 w 7888705"/>
              <a:gd name="connsiteY8" fmla="*/ 6315820 h 6857994"/>
              <a:gd name="connsiteX9" fmla="*/ 290879 w 7888705"/>
              <a:gd name="connsiteY9" fmla="*/ 6317514 h 6857994"/>
              <a:gd name="connsiteX0" fmla="*/ 0 w 7888705"/>
              <a:gd name="connsiteY0" fmla="*/ 0 h 6857994"/>
              <a:gd name="connsiteX1" fmla="*/ 7888705 w 7888705"/>
              <a:gd name="connsiteY1" fmla="*/ 0 h 6857994"/>
              <a:gd name="connsiteX2" fmla="*/ 7888705 w 7888705"/>
              <a:gd name="connsiteY2" fmla="*/ 6857994 h 6857994"/>
              <a:gd name="connsiteX3" fmla="*/ 0 w 7888705"/>
              <a:gd name="connsiteY3" fmla="*/ 6857994 h 6857994"/>
              <a:gd name="connsiteX4" fmla="*/ 0 w 7888705"/>
              <a:gd name="connsiteY4" fmla="*/ 0 h 6857994"/>
              <a:gd name="connsiteX5" fmla="*/ 290879 w 7888705"/>
              <a:gd name="connsiteY5" fmla="*/ 6317514 h 6857994"/>
              <a:gd name="connsiteX6" fmla="*/ 287956 w 7888705"/>
              <a:gd name="connsiteY6" fmla="*/ 6332636 h 6857994"/>
              <a:gd name="connsiteX7" fmla="*/ 7358529 w 7888705"/>
              <a:gd name="connsiteY7" fmla="*/ 6331431 h 6857994"/>
              <a:gd name="connsiteX8" fmla="*/ 7356147 w 7888705"/>
              <a:gd name="connsiteY8" fmla="*/ 6315820 h 6857994"/>
              <a:gd name="connsiteX9" fmla="*/ 290879 w 7888705"/>
              <a:gd name="connsiteY9" fmla="*/ 6317514 h 6857994"/>
              <a:gd name="connsiteX0" fmla="*/ 0 w 7888705"/>
              <a:gd name="connsiteY0" fmla="*/ 0 h 6857994"/>
              <a:gd name="connsiteX1" fmla="*/ 7888705 w 7888705"/>
              <a:gd name="connsiteY1" fmla="*/ 0 h 6857994"/>
              <a:gd name="connsiteX2" fmla="*/ 7888705 w 7888705"/>
              <a:gd name="connsiteY2" fmla="*/ 6857994 h 6857994"/>
              <a:gd name="connsiteX3" fmla="*/ 0 w 7888705"/>
              <a:gd name="connsiteY3" fmla="*/ 6857994 h 6857994"/>
              <a:gd name="connsiteX4" fmla="*/ 0 w 7888705"/>
              <a:gd name="connsiteY4" fmla="*/ 0 h 6857994"/>
              <a:gd name="connsiteX5" fmla="*/ 288381 w 7888705"/>
              <a:gd name="connsiteY5" fmla="*/ 6320012 h 6857994"/>
              <a:gd name="connsiteX6" fmla="*/ 287956 w 7888705"/>
              <a:gd name="connsiteY6" fmla="*/ 6332636 h 6857994"/>
              <a:gd name="connsiteX7" fmla="*/ 7358529 w 7888705"/>
              <a:gd name="connsiteY7" fmla="*/ 6331431 h 6857994"/>
              <a:gd name="connsiteX8" fmla="*/ 7356147 w 7888705"/>
              <a:gd name="connsiteY8" fmla="*/ 6315820 h 6857994"/>
              <a:gd name="connsiteX9" fmla="*/ 288381 w 7888705"/>
              <a:gd name="connsiteY9" fmla="*/ 6320012 h 6857994"/>
              <a:gd name="connsiteX0" fmla="*/ 0 w 7888705"/>
              <a:gd name="connsiteY0" fmla="*/ 0 h 6857994"/>
              <a:gd name="connsiteX1" fmla="*/ 7888705 w 7888705"/>
              <a:gd name="connsiteY1" fmla="*/ 0 h 6857994"/>
              <a:gd name="connsiteX2" fmla="*/ 7888705 w 7888705"/>
              <a:gd name="connsiteY2" fmla="*/ 6857994 h 6857994"/>
              <a:gd name="connsiteX3" fmla="*/ 0 w 7888705"/>
              <a:gd name="connsiteY3" fmla="*/ 6857994 h 6857994"/>
              <a:gd name="connsiteX4" fmla="*/ 0 w 7888705"/>
              <a:gd name="connsiteY4" fmla="*/ 0 h 6857994"/>
              <a:gd name="connsiteX5" fmla="*/ 290879 w 7888705"/>
              <a:gd name="connsiteY5" fmla="*/ 6322510 h 6857994"/>
              <a:gd name="connsiteX6" fmla="*/ 287956 w 7888705"/>
              <a:gd name="connsiteY6" fmla="*/ 6332636 h 6857994"/>
              <a:gd name="connsiteX7" fmla="*/ 7358529 w 7888705"/>
              <a:gd name="connsiteY7" fmla="*/ 6331431 h 6857994"/>
              <a:gd name="connsiteX8" fmla="*/ 7356147 w 7888705"/>
              <a:gd name="connsiteY8" fmla="*/ 6315820 h 6857994"/>
              <a:gd name="connsiteX9" fmla="*/ 290879 w 7888705"/>
              <a:gd name="connsiteY9" fmla="*/ 6322510 h 6857994"/>
              <a:gd name="connsiteX0" fmla="*/ 0 w 7888705"/>
              <a:gd name="connsiteY0" fmla="*/ 0 h 6857994"/>
              <a:gd name="connsiteX1" fmla="*/ 7888705 w 7888705"/>
              <a:gd name="connsiteY1" fmla="*/ 0 h 6857994"/>
              <a:gd name="connsiteX2" fmla="*/ 7888705 w 7888705"/>
              <a:gd name="connsiteY2" fmla="*/ 6857994 h 6857994"/>
              <a:gd name="connsiteX3" fmla="*/ 0 w 7888705"/>
              <a:gd name="connsiteY3" fmla="*/ 6857994 h 6857994"/>
              <a:gd name="connsiteX4" fmla="*/ 0 w 7888705"/>
              <a:gd name="connsiteY4" fmla="*/ 0 h 6857994"/>
              <a:gd name="connsiteX5" fmla="*/ 290879 w 7888705"/>
              <a:gd name="connsiteY5" fmla="*/ 6322510 h 6857994"/>
              <a:gd name="connsiteX6" fmla="*/ 287956 w 7888705"/>
              <a:gd name="connsiteY6" fmla="*/ 6295160 h 6857994"/>
              <a:gd name="connsiteX7" fmla="*/ 7358529 w 7888705"/>
              <a:gd name="connsiteY7" fmla="*/ 6331431 h 6857994"/>
              <a:gd name="connsiteX8" fmla="*/ 7356147 w 7888705"/>
              <a:gd name="connsiteY8" fmla="*/ 6315820 h 6857994"/>
              <a:gd name="connsiteX9" fmla="*/ 290879 w 7888705"/>
              <a:gd name="connsiteY9" fmla="*/ 6322510 h 6857994"/>
              <a:gd name="connsiteX0" fmla="*/ 0 w 7888705"/>
              <a:gd name="connsiteY0" fmla="*/ 0 h 6857994"/>
              <a:gd name="connsiteX1" fmla="*/ 7888705 w 7888705"/>
              <a:gd name="connsiteY1" fmla="*/ 0 h 6857994"/>
              <a:gd name="connsiteX2" fmla="*/ 7888705 w 7888705"/>
              <a:gd name="connsiteY2" fmla="*/ 6857994 h 6857994"/>
              <a:gd name="connsiteX3" fmla="*/ 0 w 7888705"/>
              <a:gd name="connsiteY3" fmla="*/ 6857994 h 6857994"/>
              <a:gd name="connsiteX4" fmla="*/ 0 w 7888705"/>
              <a:gd name="connsiteY4" fmla="*/ 0 h 6857994"/>
              <a:gd name="connsiteX5" fmla="*/ 290879 w 7888705"/>
              <a:gd name="connsiteY5" fmla="*/ 6322510 h 6857994"/>
              <a:gd name="connsiteX6" fmla="*/ 287956 w 7888705"/>
              <a:gd name="connsiteY6" fmla="*/ 6295160 h 6857994"/>
              <a:gd name="connsiteX7" fmla="*/ 7358529 w 7888705"/>
              <a:gd name="connsiteY7" fmla="*/ 6331431 h 6857994"/>
              <a:gd name="connsiteX8" fmla="*/ 7356147 w 7888705"/>
              <a:gd name="connsiteY8" fmla="*/ 6315820 h 6857994"/>
              <a:gd name="connsiteX9" fmla="*/ 290879 w 7888705"/>
              <a:gd name="connsiteY9" fmla="*/ 6322510 h 6857994"/>
              <a:gd name="connsiteX0" fmla="*/ 0 w 7888705"/>
              <a:gd name="connsiteY0" fmla="*/ 0 h 6857994"/>
              <a:gd name="connsiteX1" fmla="*/ 7888705 w 7888705"/>
              <a:gd name="connsiteY1" fmla="*/ 0 h 6857994"/>
              <a:gd name="connsiteX2" fmla="*/ 7888705 w 7888705"/>
              <a:gd name="connsiteY2" fmla="*/ 6857994 h 6857994"/>
              <a:gd name="connsiteX3" fmla="*/ 0 w 7888705"/>
              <a:gd name="connsiteY3" fmla="*/ 6857994 h 6857994"/>
              <a:gd name="connsiteX4" fmla="*/ 0 w 7888705"/>
              <a:gd name="connsiteY4" fmla="*/ 0 h 6857994"/>
              <a:gd name="connsiteX5" fmla="*/ 290879 w 7888705"/>
              <a:gd name="connsiteY5" fmla="*/ 6322510 h 6857994"/>
              <a:gd name="connsiteX6" fmla="*/ 292953 w 7888705"/>
              <a:gd name="connsiteY6" fmla="*/ 6330137 h 6857994"/>
              <a:gd name="connsiteX7" fmla="*/ 7358529 w 7888705"/>
              <a:gd name="connsiteY7" fmla="*/ 6331431 h 6857994"/>
              <a:gd name="connsiteX8" fmla="*/ 7356147 w 7888705"/>
              <a:gd name="connsiteY8" fmla="*/ 6315820 h 6857994"/>
              <a:gd name="connsiteX9" fmla="*/ 290879 w 7888705"/>
              <a:gd name="connsiteY9" fmla="*/ 6322510 h 6857994"/>
              <a:gd name="connsiteX0" fmla="*/ 0 w 7888705"/>
              <a:gd name="connsiteY0" fmla="*/ 0 h 6857994"/>
              <a:gd name="connsiteX1" fmla="*/ 7888705 w 7888705"/>
              <a:gd name="connsiteY1" fmla="*/ 0 h 6857994"/>
              <a:gd name="connsiteX2" fmla="*/ 7888705 w 7888705"/>
              <a:gd name="connsiteY2" fmla="*/ 6857994 h 6857994"/>
              <a:gd name="connsiteX3" fmla="*/ 0 w 7888705"/>
              <a:gd name="connsiteY3" fmla="*/ 6857994 h 6857994"/>
              <a:gd name="connsiteX4" fmla="*/ 0 w 7888705"/>
              <a:gd name="connsiteY4" fmla="*/ 0 h 6857994"/>
              <a:gd name="connsiteX5" fmla="*/ 290879 w 7888705"/>
              <a:gd name="connsiteY5" fmla="*/ 6322510 h 6857994"/>
              <a:gd name="connsiteX6" fmla="*/ 292953 w 7888705"/>
              <a:gd name="connsiteY6" fmla="*/ 6330137 h 6857994"/>
              <a:gd name="connsiteX7" fmla="*/ 7358529 w 7888705"/>
              <a:gd name="connsiteY7" fmla="*/ 6328932 h 6857994"/>
              <a:gd name="connsiteX8" fmla="*/ 7356147 w 7888705"/>
              <a:gd name="connsiteY8" fmla="*/ 6315820 h 6857994"/>
              <a:gd name="connsiteX9" fmla="*/ 290879 w 7888705"/>
              <a:gd name="connsiteY9" fmla="*/ 6322510 h 6857994"/>
              <a:gd name="connsiteX0" fmla="*/ 0 w 7888705"/>
              <a:gd name="connsiteY0" fmla="*/ 0 h 6857994"/>
              <a:gd name="connsiteX1" fmla="*/ 7888705 w 7888705"/>
              <a:gd name="connsiteY1" fmla="*/ 0 h 6857994"/>
              <a:gd name="connsiteX2" fmla="*/ 7888705 w 7888705"/>
              <a:gd name="connsiteY2" fmla="*/ 6857994 h 6857994"/>
              <a:gd name="connsiteX3" fmla="*/ 0 w 7888705"/>
              <a:gd name="connsiteY3" fmla="*/ 6857994 h 6857994"/>
              <a:gd name="connsiteX4" fmla="*/ 0 w 7888705"/>
              <a:gd name="connsiteY4" fmla="*/ 0 h 6857994"/>
              <a:gd name="connsiteX5" fmla="*/ 290879 w 7888705"/>
              <a:gd name="connsiteY5" fmla="*/ 6322510 h 6857994"/>
              <a:gd name="connsiteX6" fmla="*/ 292953 w 7888705"/>
              <a:gd name="connsiteY6" fmla="*/ 6330137 h 6857994"/>
              <a:gd name="connsiteX7" fmla="*/ 7358529 w 7888705"/>
              <a:gd name="connsiteY7" fmla="*/ 6328932 h 6857994"/>
              <a:gd name="connsiteX8" fmla="*/ 7358645 w 7888705"/>
              <a:gd name="connsiteY8" fmla="*/ 6320817 h 6857994"/>
              <a:gd name="connsiteX9" fmla="*/ 290879 w 7888705"/>
              <a:gd name="connsiteY9" fmla="*/ 6322510 h 6857994"/>
              <a:gd name="connsiteX0" fmla="*/ 0 w 7888705"/>
              <a:gd name="connsiteY0" fmla="*/ 0 h 6857994"/>
              <a:gd name="connsiteX1" fmla="*/ 7888705 w 7888705"/>
              <a:gd name="connsiteY1" fmla="*/ 0 h 6857994"/>
              <a:gd name="connsiteX2" fmla="*/ 7888705 w 7888705"/>
              <a:gd name="connsiteY2" fmla="*/ 6857994 h 6857994"/>
              <a:gd name="connsiteX3" fmla="*/ 0 w 7888705"/>
              <a:gd name="connsiteY3" fmla="*/ 6857994 h 6857994"/>
              <a:gd name="connsiteX4" fmla="*/ 0 w 7888705"/>
              <a:gd name="connsiteY4" fmla="*/ 0 h 6857994"/>
              <a:gd name="connsiteX5" fmla="*/ 290879 w 7888705"/>
              <a:gd name="connsiteY5" fmla="*/ 6322510 h 6857994"/>
              <a:gd name="connsiteX6" fmla="*/ 292953 w 7888705"/>
              <a:gd name="connsiteY6" fmla="*/ 6330137 h 6857994"/>
              <a:gd name="connsiteX7" fmla="*/ 7358529 w 7888705"/>
              <a:gd name="connsiteY7" fmla="*/ 6328932 h 6857994"/>
              <a:gd name="connsiteX8" fmla="*/ 7358645 w 7888705"/>
              <a:gd name="connsiteY8" fmla="*/ 6318319 h 6857994"/>
              <a:gd name="connsiteX9" fmla="*/ 290879 w 7888705"/>
              <a:gd name="connsiteY9" fmla="*/ 6322510 h 6857994"/>
              <a:gd name="connsiteX0" fmla="*/ 0 w 7888705"/>
              <a:gd name="connsiteY0" fmla="*/ 0 h 6857994"/>
              <a:gd name="connsiteX1" fmla="*/ 7888705 w 7888705"/>
              <a:gd name="connsiteY1" fmla="*/ 0 h 6857994"/>
              <a:gd name="connsiteX2" fmla="*/ 7888705 w 7888705"/>
              <a:gd name="connsiteY2" fmla="*/ 6857994 h 6857994"/>
              <a:gd name="connsiteX3" fmla="*/ 0 w 7888705"/>
              <a:gd name="connsiteY3" fmla="*/ 6857994 h 6857994"/>
              <a:gd name="connsiteX4" fmla="*/ 0 w 7888705"/>
              <a:gd name="connsiteY4" fmla="*/ 0 h 6857994"/>
              <a:gd name="connsiteX5" fmla="*/ 290879 w 7888705"/>
              <a:gd name="connsiteY5" fmla="*/ 6322510 h 6857994"/>
              <a:gd name="connsiteX6" fmla="*/ 292953 w 7888705"/>
              <a:gd name="connsiteY6" fmla="*/ 6330137 h 6857994"/>
              <a:gd name="connsiteX7" fmla="*/ 7358529 w 7888705"/>
              <a:gd name="connsiteY7" fmla="*/ 6328932 h 6857994"/>
              <a:gd name="connsiteX8" fmla="*/ 7358645 w 7888705"/>
              <a:gd name="connsiteY8" fmla="*/ 6318319 h 6857994"/>
              <a:gd name="connsiteX9" fmla="*/ 290879 w 7888705"/>
              <a:gd name="connsiteY9" fmla="*/ 6322510 h 6857994"/>
              <a:gd name="connsiteX0" fmla="*/ 0 w 7888705"/>
              <a:gd name="connsiteY0" fmla="*/ 0 h 6857994"/>
              <a:gd name="connsiteX1" fmla="*/ 7888705 w 7888705"/>
              <a:gd name="connsiteY1" fmla="*/ 0 h 6857994"/>
              <a:gd name="connsiteX2" fmla="*/ 7888705 w 7888705"/>
              <a:gd name="connsiteY2" fmla="*/ 6857994 h 6857994"/>
              <a:gd name="connsiteX3" fmla="*/ 0 w 7888705"/>
              <a:gd name="connsiteY3" fmla="*/ 6857994 h 6857994"/>
              <a:gd name="connsiteX4" fmla="*/ 0 w 7888705"/>
              <a:gd name="connsiteY4" fmla="*/ 0 h 6857994"/>
              <a:gd name="connsiteX5" fmla="*/ 290879 w 7888705"/>
              <a:gd name="connsiteY5" fmla="*/ 6322510 h 6857994"/>
              <a:gd name="connsiteX6" fmla="*/ 292953 w 7888705"/>
              <a:gd name="connsiteY6" fmla="*/ 6330137 h 6857994"/>
              <a:gd name="connsiteX7" fmla="*/ 7358529 w 7888705"/>
              <a:gd name="connsiteY7" fmla="*/ 6328932 h 6857994"/>
              <a:gd name="connsiteX8" fmla="*/ 7348651 w 7888705"/>
              <a:gd name="connsiteY8" fmla="*/ 6318319 h 6857994"/>
              <a:gd name="connsiteX9" fmla="*/ 290879 w 7888705"/>
              <a:gd name="connsiteY9" fmla="*/ 6322510 h 6857994"/>
              <a:gd name="connsiteX0" fmla="*/ 0 w 7888705"/>
              <a:gd name="connsiteY0" fmla="*/ 0 h 6857994"/>
              <a:gd name="connsiteX1" fmla="*/ 7888705 w 7888705"/>
              <a:gd name="connsiteY1" fmla="*/ 0 h 6857994"/>
              <a:gd name="connsiteX2" fmla="*/ 7888705 w 7888705"/>
              <a:gd name="connsiteY2" fmla="*/ 6857994 h 6857994"/>
              <a:gd name="connsiteX3" fmla="*/ 0 w 7888705"/>
              <a:gd name="connsiteY3" fmla="*/ 6857994 h 6857994"/>
              <a:gd name="connsiteX4" fmla="*/ 0 w 7888705"/>
              <a:gd name="connsiteY4" fmla="*/ 0 h 6857994"/>
              <a:gd name="connsiteX5" fmla="*/ 290879 w 7888705"/>
              <a:gd name="connsiteY5" fmla="*/ 6322510 h 6857994"/>
              <a:gd name="connsiteX6" fmla="*/ 292953 w 7888705"/>
              <a:gd name="connsiteY6" fmla="*/ 6330137 h 6857994"/>
              <a:gd name="connsiteX7" fmla="*/ 7358529 w 7888705"/>
              <a:gd name="connsiteY7" fmla="*/ 6328932 h 6857994"/>
              <a:gd name="connsiteX8" fmla="*/ 7361143 w 7888705"/>
              <a:gd name="connsiteY8" fmla="*/ 6315821 h 6857994"/>
              <a:gd name="connsiteX9" fmla="*/ 290879 w 7888705"/>
              <a:gd name="connsiteY9" fmla="*/ 6322510 h 6857994"/>
              <a:gd name="connsiteX0" fmla="*/ 0 w 7888705"/>
              <a:gd name="connsiteY0" fmla="*/ 0 h 6857994"/>
              <a:gd name="connsiteX1" fmla="*/ 7888705 w 7888705"/>
              <a:gd name="connsiteY1" fmla="*/ 0 h 6857994"/>
              <a:gd name="connsiteX2" fmla="*/ 7888705 w 7888705"/>
              <a:gd name="connsiteY2" fmla="*/ 6857994 h 6857994"/>
              <a:gd name="connsiteX3" fmla="*/ 0 w 7888705"/>
              <a:gd name="connsiteY3" fmla="*/ 6857994 h 6857994"/>
              <a:gd name="connsiteX4" fmla="*/ 0 w 7888705"/>
              <a:gd name="connsiteY4" fmla="*/ 0 h 6857994"/>
              <a:gd name="connsiteX5" fmla="*/ 290879 w 7888705"/>
              <a:gd name="connsiteY5" fmla="*/ 6322510 h 6857994"/>
              <a:gd name="connsiteX6" fmla="*/ 292953 w 7888705"/>
              <a:gd name="connsiteY6" fmla="*/ 6330137 h 6857994"/>
              <a:gd name="connsiteX7" fmla="*/ 7358529 w 7888705"/>
              <a:gd name="connsiteY7" fmla="*/ 6328932 h 6857994"/>
              <a:gd name="connsiteX8" fmla="*/ 7363641 w 7888705"/>
              <a:gd name="connsiteY8" fmla="*/ 6318320 h 6857994"/>
              <a:gd name="connsiteX9" fmla="*/ 290879 w 7888705"/>
              <a:gd name="connsiteY9" fmla="*/ 6322510 h 6857994"/>
              <a:gd name="connsiteX0" fmla="*/ 0 w 7888705"/>
              <a:gd name="connsiteY0" fmla="*/ 0 h 6857994"/>
              <a:gd name="connsiteX1" fmla="*/ 7888705 w 7888705"/>
              <a:gd name="connsiteY1" fmla="*/ 0 h 6857994"/>
              <a:gd name="connsiteX2" fmla="*/ 7888705 w 7888705"/>
              <a:gd name="connsiteY2" fmla="*/ 6857994 h 6857994"/>
              <a:gd name="connsiteX3" fmla="*/ 0 w 7888705"/>
              <a:gd name="connsiteY3" fmla="*/ 6857994 h 6857994"/>
              <a:gd name="connsiteX4" fmla="*/ 0 w 7888705"/>
              <a:gd name="connsiteY4" fmla="*/ 0 h 6857994"/>
              <a:gd name="connsiteX5" fmla="*/ 290879 w 7888705"/>
              <a:gd name="connsiteY5" fmla="*/ 6322510 h 6857994"/>
              <a:gd name="connsiteX6" fmla="*/ 292953 w 7888705"/>
              <a:gd name="connsiteY6" fmla="*/ 6330137 h 6857994"/>
              <a:gd name="connsiteX7" fmla="*/ 7358529 w 7888705"/>
              <a:gd name="connsiteY7" fmla="*/ 6328932 h 6857994"/>
              <a:gd name="connsiteX8" fmla="*/ 7363641 w 7888705"/>
              <a:gd name="connsiteY8" fmla="*/ 6318320 h 6857994"/>
              <a:gd name="connsiteX9" fmla="*/ 290879 w 7888705"/>
              <a:gd name="connsiteY9" fmla="*/ 6322510 h 6857994"/>
              <a:gd name="connsiteX0" fmla="*/ 0 w 7888705"/>
              <a:gd name="connsiteY0" fmla="*/ 0 h 6857994"/>
              <a:gd name="connsiteX1" fmla="*/ 7888705 w 7888705"/>
              <a:gd name="connsiteY1" fmla="*/ 0 h 6857994"/>
              <a:gd name="connsiteX2" fmla="*/ 7888705 w 7888705"/>
              <a:gd name="connsiteY2" fmla="*/ 6857994 h 6857994"/>
              <a:gd name="connsiteX3" fmla="*/ 0 w 7888705"/>
              <a:gd name="connsiteY3" fmla="*/ 6857994 h 6857994"/>
              <a:gd name="connsiteX4" fmla="*/ 0 w 7888705"/>
              <a:gd name="connsiteY4" fmla="*/ 0 h 6857994"/>
              <a:gd name="connsiteX5" fmla="*/ 290879 w 7888705"/>
              <a:gd name="connsiteY5" fmla="*/ 6322510 h 6857994"/>
              <a:gd name="connsiteX6" fmla="*/ 292953 w 7888705"/>
              <a:gd name="connsiteY6" fmla="*/ 6330137 h 6857994"/>
              <a:gd name="connsiteX7" fmla="*/ 7358529 w 7888705"/>
              <a:gd name="connsiteY7" fmla="*/ 6328932 h 6857994"/>
              <a:gd name="connsiteX8" fmla="*/ 7363641 w 7888705"/>
              <a:gd name="connsiteY8" fmla="*/ 6318320 h 6857994"/>
              <a:gd name="connsiteX9" fmla="*/ 290879 w 7888705"/>
              <a:gd name="connsiteY9" fmla="*/ 6322510 h 6857994"/>
              <a:gd name="connsiteX0" fmla="*/ 0 w 7888705"/>
              <a:gd name="connsiteY0" fmla="*/ 0 h 6857994"/>
              <a:gd name="connsiteX1" fmla="*/ 7888705 w 7888705"/>
              <a:gd name="connsiteY1" fmla="*/ 0 h 6857994"/>
              <a:gd name="connsiteX2" fmla="*/ 7888705 w 7888705"/>
              <a:gd name="connsiteY2" fmla="*/ 6857994 h 6857994"/>
              <a:gd name="connsiteX3" fmla="*/ 0 w 7888705"/>
              <a:gd name="connsiteY3" fmla="*/ 6857994 h 6857994"/>
              <a:gd name="connsiteX4" fmla="*/ 0 w 7888705"/>
              <a:gd name="connsiteY4" fmla="*/ 0 h 6857994"/>
              <a:gd name="connsiteX5" fmla="*/ 290879 w 7888705"/>
              <a:gd name="connsiteY5" fmla="*/ 6322510 h 6857994"/>
              <a:gd name="connsiteX6" fmla="*/ 292953 w 7888705"/>
              <a:gd name="connsiteY6" fmla="*/ 6330137 h 6857994"/>
              <a:gd name="connsiteX7" fmla="*/ 7358529 w 7888705"/>
              <a:gd name="connsiteY7" fmla="*/ 6328932 h 6857994"/>
              <a:gd name="connsiteX8" fmla="*/ 7363641 w 7888705"/>
              <a:gd name="connsiteY8" fmla="*/ 6318320 h 6857994"/>
              <a:gd name="connsiteX9" fmla="*/ 290879 w 7888705"/>
              <a:gd name="connsiteY9" fmla="*/ 6322510 h 6857994"/>
              <a:gd name="connsiteX0" fmla="*/ 0 w 7888705"/>
              <a:gd name="connsiteY0" fmla="*/ 0 h 6857994"/>
              <a:gd name="connsiteX1" fmla="*/ 7888705 w 7888705"/>
              <a:gd name="connsiteY1" fmla="*/ 0 h 6857994"/>
              <a:gd name="connsiteX2" fmla="*/ 7888705 w 7888705"/>
              <a:gd name="connsiteY2" fmla="*/ 6857994 h 6857994"/>
              <a:gd name="connsiteX3" fmla="*/ 0 w 7888705"/>
              <a:gd name="connsiteY3" fmla="*/ 6857994 h 6857994"/>
              <a:gd name="connsiteX4" fmla="*/ 0 w 7888705"/>
              <a:gd name="connsiteY4" fmla="*/ 0 h 6857994"/>
              <a:gd name="connsiteX5" fmla="*/ 290879 w 7888705"/>
              <a:gd name="connsiteY5" fmla="*/ 6322510 h 6857994"/>
              <a:gd name="connsiteX6" fmla="*/ 292953 w 7888705"/>
              <a:gd name="connsiteY6" fmla="*/ 6330137 h 6857994"/>
              <a:gd name="connsiteX7" fmla="*/ 7358529 w 7888705"/>
              <a:gd name="connsiteY7" fmla="*/ 6328932 h 6857994"/>
              <a:gd name="connsiteX8" fmla="*/ 7363641 w 7888705"/>
              <a:gd name="connsiteY8" fmla="*/ 6318320 h 6857994"/>
              <a:gd name="connsiteX9" fmla="*/ 3094351 w 7888705"/>
              <a:gd name="connsiteY9" fmla="*/ 6318354 h 6857994"/>
              <a:gd name="connsiteX10" fmla="*/ 290879 w 7888705"/>
              <a:gd name="connsiteY10" fmla="*/ 6322510 h 6857994"/>
              <a:gd name="connsiteX0" fmla="*/ 0 w 7888705"/>
              <a:gd name="connsiteY0" fmla="*/ 0 h 6857994"/>
              <a:gd name="connsiteX1" fmla="*/ 7888705 w 7888705"/>
              <a:gd name="connsiteY1" fmla="*/ 0 h 6857994"/>
              <a:gd name="connsiteX2" fmla="*/ 7888705 w 7888705"/>
              <a:gd name="connsiteY2" fmla="*/ 6857994 h 6857994"/>
              <a:gd name="connsiteX3" fmla="*/ 0 w 7888705"/>
              <a:gd name="connsiteY3" fmla="*/ 6857994 h 6857994"/>
              <a:gd name="connsiteX4" fmla="*/ 0 w 7888705"/>
              <a:gd name="connsiteY4" fmla="*/ 0 h 6857994"/>
              <a:gd name="connsiteX5" fmla="*/ 290879 w 7888705"/>
              <a:gd name="connsiteY5" fmla="*/ 6322510 h 6857994"/>
              <a:gd name="connsiteX6" fmla="*/ 292953 w 7888705"/>
              <a:gd name="connsiteY6" fmla="*/ 6330137 h 6857994"/>
              <a:gd name="connsiteX7" fmla="*/ 7358529 w 7888705"/>
              <a:gd name="connsiteY7" fmla="*/ 6328932 h 6857994"/>
              <a:gd name="connsiteX8" fmla="*/ 7363641 w 7888705"/>
              <a:gd name="connsiteY8" fmla="*/ 6318320 h 6857994"/>
              <a:gd name="connsiteX9" fmla="*/ 290879 w 7888705"/>
              <a:gd name="connsiteY9" fmla="*/ 6322510 h 6857994"/>
              <a:gd name="connsiteX0" fmla="*/ 0 w 7888705"/>
              <a:gd name="connsiteY0" fmla="*/ 0 h 6857994"/>
              <a:gd name="connsiteX1" fmla="*/ 7888705 w 7888705"/>
              <a:gd name="connsiteY1" fmla="*/ 0 h 6857994"/>
              <a:gd name="connsiteX2" fmla="*/ 7888705 w 7888705"/>
              <a:gd name="connsiteY2" fmla="*/ 6857994 h 6857994"/>
              <a:gd name="connsiteX3" fmla="*/ 0 w 7888705"/>
              <a:gd name="connsiteY3" fmla="*/ 6857994 h 6857994"/>
              <a:gd name="connsiteX4" fmla="*/ 0 w 7888705"/>
              <a:gd name="connsiteY4" fmla="*/ 0 h 6857994"/>
              <a:gd name="connsiteX5" fmla="*/ 290879 w 7888705"/>
              <a:gd name="connsiteY5" fmla="*/ 6322510 h 6857994"/>
              <a:gd name="connsiteX6" fmla="*/ 292953 w 7888705"/>
              <a:gd name="connsiteY6" fmla="*/ 6330137 h 6857994"/>
              <a:gd name="connsiteX7" fmla="*/ 7358529 w 7888705"/>
              <a:gd name="connsiteY7" fmla="*/ 6328932 h 6857994"/>
              <a:gd name="connsiteX8" fmla="*/ 7356146 w 7888705"/>
              <a:gd name="connsiteY8" fmla="*/ 6320818 h 6857994"/>
              <a:gd name="connsiteX9" fmla="*/ 290879 w 7888705"/>
              <a:gd name="connsiteY9" fmla="*/ 6322510 h 6857994"/>
              <a:gd name="connsiteX0" fmla="*/ 0 w 7888705"/>
              <a:gd name="connsiteY0" fmla="*/ 0 h 6857994"/>
              <a:gd name="connsiteX1" fmla="*/ 7888705 w 7888705"/>
              <a:gd name="connsiteY1" fmla="*/ 0 h 6857994"/>
              <a:gd name="connsiteX2" fmla="*/ 7888705 w 7888705"/>
              <a:gd name="connsiteY2" fmla="*/ 6857994 h 6857994"/>
              <a:gd name="connsiteX3" fmla="*/ 0 w 7888705"/>
              <a:gd name="connsiteY3" fmla="*/ 6857994 h 6857994"/>
              <a:gd name="connsiteX4" fmla="*/ 0 w 7888705"/>
              <a:gd name="connsiteY4" fmla="*/ 0 h 6857994"/>
              <a:gd name="connsiteX5" fmla="*/ 290879 w 7888705"/>
              <a:gd name="connsiteY5" fmla="*/ 6322510 h 6857994"/>
              <a:gd name="connsiteX6" fmla="*/ 292953 w 7888705"/>
              <a:gd name="connsiteY6" fmla="*/ 6330137 h 6857994"/>
              <a:gd name="connsiteX7" fmla="*/ 7368522 w 7888705"/>
              <a:gd name="connsiteY7" fmla="*/ 6381397 h 6857994"/>
              <a:gd name="connsiteX8" fmla="*/ 7356146 w 7888705"/>
              <a:gd name="connsiteY8" fmla="*/ 6320818 h 6857994"/>
              <a:gd name="connsiteX9" fmla="*/ 290879 w 7888705"/>
              <a:gd name="connsiteY9" fmla="*/ 6322510 h 6857994"/>
              <a:gd name="connsiteX0" fmla="*/ 0 w 7888705"/>
              <a:gd name="connsiteY0" fmla="*/ 0 h 6857994"/>
              <a:gd name="connsiteX1" fmla="*/ 7888705 w 7888705"/>
              <a:gd name="connsiteY1" fmla="*/ 0 h 6857994"/>
              <a:gd name="connsiteX2" fmla="*/ 7888705 w 7888705"/>
              <a:gd name="connsiteY2" fmla="*/ 6857994 h 6857994"/>
              <a:gd name="connsiteX3" fmla="*/ 0 w 7888705"/>
              <a:gd name="connsiteY3" fmla="*/ 6857994 h 6857994"/>
              <a:gd name="connsiteX4" fmla="*/ 0 w 7888705"/>
              <a:gd name="connsiteY4" fmla="*/ 0 h 6857994"/>
              <a:gd name="connsiteX5" fmla="*/ 290879 w 7888705"/>
              <a:gd name="connsiteY5" fmla="*/ 6322510 h 6857994"/>
              <a:gd name="connsiteX6" fmla="*/ 292953 w 7888705"/>
              <a:gd name="connsiteY6" fmla="*/ 6330137 h 6857994"/>
              <a:gd name="connsiteX7" fmla="*/ 7368522 w 7888705"/>
              <a:gd name="connsiteY7" fmla="*/ 6381397 h 6857994"/>
              <a:gd name="connsiteX8" fmla="*/ 7358644 w 7888705"/>
              <a:gd name="connsiteY8" fmla="*/ 6240871 h 6857994"/>
              <a:gd name="connsiteX9" fmla="*/ 290879 w 7888705"/>
              <a:gd name="connsiteY9" fmla="*/ 6322510 h 6857994"/>
              <a:gd name="connsiteX0" fmla="*/ 0 w 7888705"/>
              <a:gd name="connsiteY0" fmla="*/ 0 h 6857994"/>
              <a:gd name="connsiteX1" fmla="*/ 7888705 w 7888705"/>
              <a:gd name="connsiteY1" fmla="*/ 0 h 6857994"/>
              <a:gd name="connsiteX2" fmla="*/ 7888705 w 7888705"/>
              <a:gd name="connsiteY2" fmla="*/ 6857994 h 6857994"/>
              <a:gd name="connsiteX3" fmla="*/ 0 w 7888705"/>
              <a:gd name="connsiteY3" fmla="*/ 6857994 h 6857994"/>
              <a:gd name="connsiteX4" fmla="*/ 0 w 7888705"/>
              <a:gd name="connsiteY4" fmla="*/ 0 h 6857994"/>
              <a:gd name="connsiteX5" fmla="*/ 290879 w 7888705"/>
              <a:gd name="connsiteY5" fmla="*/ 6322510 h 6857994"/>
              <a:gd name="connsiteX6" fmla="*/ 292953 w 7888705"/>
              <a:gd name="connsiteY6" fmla="*/ 6330137 h 6857994"/>
              <a:gd name="connsiteX7" fmla="*/ 7332427 w 7888705"/>
              <a:gd name="connsiteY7" fmla="*/ 6742344 h 6857994"/>
              <a:gd name="connsiteX8" fmla="*/ 7358644 w 7888705"/>
              <a:gd name="connsiteY8" fmla="*/ 6240871 h 6857994"/>
              <a:gd name="connsiteX9" fmla="*/ 290879 w 7888705"/>
              <a:gd name="connsiteY9" fmla="*/ 6322510 h 6857994"/>
              <a:gd name="connsiteX0" fmla="*/ 0 w 7888705"/>
              <a:gd name="connsiteY0" fmla="*/ 0 h 6857994"/>
              <a:gd name="connsiteX1" fmla="*/ 7888705 w 7888705"/>
              <a:gd name="connsiteY1" fmla="*/ 0 h 6857994"/>
              <a:gd name="connsiteX2" fmla="*/ 7888705 w 7888705"/>
              <a:gd name="connsiteY2" fmla="*/ 6857994 h 6857994"/>
              <a:gd name="connsiteX3" fmla="*/ 0 w 7888705"/>
              <a:gd name="connsiteY3" fmla="*/ 6857994 h 6857994"/>
              <a:gd name="connsiteX4" fmla="*/ 0 w 7888705"/>
              <a:gd name="connsiteY4" fmla="*/ 0 h 6857994"/>
              <a:gd name="connsiteX5" fmla="*/ 290879 w 7888705"/>
              <a:gd name="connsiteY5" fmla="*/ 6322510 h 6857994"/>
              <a:gd name="connsiteX6" fmla="*/ 292953 w 7888705"/>
              <a:gd name="connsiteY6" fmla="*/ 6330137 h 6857994"/>
              <a:gd name="connsiteX7" fmla="*/ 7332427 w 7888705"/>
              <a:gd name="connsiteY7" fmla="*/ 6742344 h 6857994"/>
              <a:gd name="connsiteX8" fmla="*/ 7346612 w 7888705"/>
              <a:gd name="connsiteY8" fmla="*/ 6301029 h 6857994"/>
              <a:gd name="connsiteX9" fmla="*/ 290879 w 7888705"/>
              <a:gd name="connsiteY9" fmla="*/ 6322510 h 6857994"/>
              <a:gd name="connsiteX0" fmla="*/ 0 w 7888705"/>
              <a:gd name="connsiteY0" fmla="*/ 0 h 6857994"/>
              <a:gd name="connsiteX1" fmla="*/ 7888705 w 7888705"/>
              <a:gd name="connsiteY1" fmla="*/ 0 h 6857994"/>
              <a:gd name="connsiteX2" fmla="*/ 7888705 w 7888705"/>
              <a:gd name="connsiteY2" fmla="*/ 6857994 h 6857994"/>
              <a:gd name="connsiteX3" fmla="*/ 0 w 7888705"/>
              <a:gd name="connsiteY3" fmla="*/ 6857994 h 6857994"/>
              <a:gd name="connsiteX4" fmla="*/ 0 w 7888705"/>
              <a:gd name="connsiteY4" fmla="*/ 0 h 6857994"/>
              <a:gd name="connsiteX5" fmla="*/ 290879 w 7888705"/>
              <a:gd name="connsiteY5" fmla="*/ 6322510 h 6857994"/>
              <a:gd name="connsiteX6" fmla="*/ 292953 w 7888705"/>
              <a:gd name="connsiteY6" fmla="*/ 6330137 h 6857994"/>
              <a:gd name="connsiteX7" fmla="*/ 7332427 w 7888705"/>
              <a:gd name="connsiteY7" fmla="*/ 6742344 h 6857994"/>
              <a:gd name="connsiteX8" fmla="*/ 7370676 w 7888705"/>
              <a:gd name="connsiteY8" fmla="*/ 6325092 h 6857994"/>
              <a:gd name="connsiteX9" fmla="*/ 290879 w 7888705"/>
              <a:gd name="connsiteY9" fmla="*/ 6322510 h 6857994"/>
              <a:gd name="connsiteX0" fmla="*/ 0 w 7888705"/>
              <a:gd name="connsiteY0" fmla="*/ 0 h 6857994"/>
              <a:gd name="connsiteX1" fmla="*/ 7888705 w 7888705"/>
              <a:gd name="connsiteY1" fmla="*/ 0 h 6857994"/>
              <a:gd name="connsiteX2" fmla="*/ 7888705 w 7888705"/>
              <a:gd name="connsiteY2" fmla="*/ 6857994 h 6857994"/>
              <a:gd name="connsiteX3" fmla="*/ 0 w 7888705"/>
              <a:gd name="connsiteY3" fmla="*/ 6857994 h 6857994"/>
              <a:gd name="connsiteX4" fmla="*/ 0 w 7888705"/>
              <a:gd name="connsiteY4" fmla="*/ 0 h 6857994"/>
              <a:gd name="connsiteX5" fmla="*/ 290879 w 7888705"/>
              <a:gd name="connsiteY5" fmla="*/ 6322510 h 6857994"/>
              <a:gd name="connsiteX6" fmla="*/ 292953 w 7888705"/>
              <a:gd name="connsiteY6" fmla="*/ 6330137 h 6857994"/>
              <a:gd name="connsiteX7" fmla="*/ 7332427 w 7888705"/>
              <a:gd name="connsiteY7" fmla="*/ 6742344 h 6857994"/>
              <a:gd name="connsiteX8" fmla="*/ 7403155 w 7888705"/>
              <a:gd name="connsiteY8" fmla="*/ 6322594 h 6857994"/>
              <a:gd name="connsiteX9" fmla="*/ 290879 w 7888705"/>
              <a:gd name="connsiteY9" fmla="*/ 6322510 h 6857994"/>
              <a:gd name="connsiteX0" fmla="*/ 0 w 7888705"/>
              <a:gd name="connsiteY0" fmla="*/ 0 h 6857994"/>
              <a:gd name="connsiteX1" fmla="*/ 7888705 w 7888705"/>
              <a:gd name="connsiteY1" fmla="*/ 0 h 6857994"/>
              <a:gd name="connsiteX2" fmla="*/ 7888705 w 7888705"/>
              <a:gd name="connsiteY2" fmla="*/ 6857994 h 6857994"/>
              <a:gd name="connsiteX3" fmla="*/ 0 w 7888705"/>
              <a:gd name="connsiteY3" fmla="*/ 6857994 h 6857994"/>
              <a:gd name="connsiteX4" fmla="*/ 0 w 7888705"/>
              <a:gd name="connsiteY4" fmla="*/ 0 h 6857994"/>
              <a:gd name="connsiteX5" fmla="*/ 290879 w 7888705"/>
              <a:gd name="connsiteY5" fmla="*/ 6322510 h 6857994"/>
              <a:gd name="connsiteX6" fmla="*/ 292953 w 7888705"/>
              <a:gd name="connsiteY6" fmla="*/ 6330137 h 6857994"/>
              <a:gd name="connsiteX7" fmla="*/ 7332427 w 7888705"/>
              <a:gd name="connsiteY7" fmla="*/ 6742344 h 6857994"/>
              <a:gd name="connsiteX8" fmla="*/ 7365680 w 7888705"/>
              <a:gd name="connsiteY8" fmla="*/ 6320096 h 6857994"/>
              <a:gd name="connsiteX9" fmla="*/ 290879 w 7888705"/>
              <a:gd name="connsiteY9" fmla="*/ 6322510 h 6857994"/>
              <a:gd name="connsiteX0" fmla="*/ 0 w 7888705"/>
              <a:gd name="connsiteY0" fmla="*/ 0 h 6857994"/>
              <a:gd name="connsiteX1" fmla="*/ 7888705 w 7888705"/>
              <a:gd name="connsiteY1" fmla="*/ 0 h 6857994"/>
              <a:gd name="connsiteX2" fmla="*/ 7888705 w 7888705"/>
              <a:gd name="connsiteY2" fmla="*/ 6857994 h 6857994"/>
              <a:gd name="connsiteX3" fmla="*/ 0 w 7888705"/>
              <a:gd name="connsiteY3" fmla="*/ 6857994 h 6857994"/>
              <a:gd name="connsiteX4" fmla="*/ 0 w 7888705"/>
              <a:gd name="connsiteY4" fmla="*/ 0 h 6857994"/>
              <a:gd name="connsiteX5" fmla="*/ 290879 w 7888705"/>
              <a:gd name="connsiteY5" fmla="*/ 6322510 h 6857994"/>
              <a:gd name="connsiteX6" fmla="*/ 292953 w 7888705"/>
              <a:gd name="connsiteY6" fmla="*/ 6330137 h 6857994"/>
              <a:gd name="connsiteX7" fmla="*/ 7367404 w 7888705"/>
              <a:gd name="connsiteY7" fmla="*/ 6330115 h 6857994"/>
              <a:gd name="connsiteX8" fmla="*/ 7365680 w 7888705"/>
              <a:gd name="connsiteY8" fmla="*/ 6320096 h 6857994"/>
              <a:gd name="connsiteX9" fmla="*/ 290879 w 7888705"/>
              <a:gd name="connsiteY9" fmla="*/ 6322510 h 68579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888705" h="6857994">
                <a:moveTo>
                  <a:pt x="0" y="0"/>
                </a:moveTo>
                <a:lnTo>
                  <a:pt x="7888705" y="0"/>
                </a:lnTo>
                <a:lnTo>
                  <a:pt x="7888705" y="6857994"/>
                </a:lnTo>
                <a:lnTo>
                  <a:pt x="0" y="6857994"/>
                </a:lnTo>
                <a:lnTo>
                  <a:pt x="0" y="0"/>
                </a:lnTo>
                <a:close/>
                <a:moveTo>
                  <a:pt x="290879" y="6322510"/>
                </a:moveTo>
                <a:cubicBezTo>
                  <a:pt x="287367" y="6322234"/>
                  <a:pt x="292193" y="6330895"/>
                  <a:pt x="292953" y="6330137"/>
                </a:cubicBezTo>
                <a:lnTo>
                  <a:pt x="7367404" y="6330115"/>
                </a:lnTo>
                <a:cubicBezTo>
                  <a:pt x="7367443" y="6327410"/>
                  <a:pt x="7365641" y="6322801"/>
                  <a:pt x="7365680" y="6320096"/>
                </a:cubicBezTo>
                <a:lnTo>
                  <a:pt x="290879" y="6322510"/>
                </a:lnTo>
                <a:close/>
              </a:path>
            </a:pathLst>
          </a:custGeom>
          <a:noFill/>
          <a:ln>
            <a:noFill/>
          </a:ln>
        </p:spPr>
        <p:txBody>
          <a:bodyPr anchor="ctr"/>
          <a:lstStyle>
            <a:lvl1pPr algn="ctr">
              <a:defRPr>
                <a:solidFill>
                  <a:schemeClr val="bg1"/>
                </a:solidFill>
              </a:defRPr>
            </a:lvl1pPr>
          </a:lstStyle>
          <a:p>
            <a:r>
              <a:rPr lang="en-GB"/>
              <a:t>Click icon to add picture</a:t>
            </a:r>
          </a:p>
        </p:txBody>
      </p:sp>
      <p:sp>
        <p:nvSpPr>
          <p:cNvPr id="2" name="Title 1">
            <a:extLst>
              <a:ext uri="{FF2B5EF4-FFF2-40B4-BE49-F238E27FC236}">
                <a16:creationId xmlns:a16="http://schemas.microsoft.com/office/drawing/2014/main" id="{2D62CECC-812A-4205-A02D-AE94D686B5AB}"/>
              </a:ext>
            </a:extLst>
          </p:cNvPr>
          <p:cNvSpPr>
            <a:spLocks noGrp="1"/>
          </p:cNvSpPr>
          <p:nvPr>
            <p:ph type="ctrTitle" hasCustomPrompt="1"/>
          </p:nvPr>
        </p:nvSpPr>
        <p:spPr>
          <a:xfrm>
            <a:off x="244042" y="1106909"/>
            <a:ext cx="6333221" cy="3024000"/>
          </a:xfrm>
          <a:solidFill>
            <a:schemeClr val="bg1"/>
          </a:solidFill>
          <a:ln>
            <a:noFill/>
          </a:ln>
        </p:spPr>
        <p:txBody>
          <a:bodyPr wrap="square" lIns="288000" tIns="396000" rIns="0" bIns="144000" anchor="t">
            <a:noAutofit/>
          </a:bodyPr>
          <a:lstStyle>
            <a:lvl1pPr marL="0" marR="0" indent="0" algn="l" defTabSz="914400" rtl="0" eaLnBrk="1" fontAlgn="auto" latinLnBrk="0" hangingPunct="1">
              <a:lnSpc>
                <a:spcPts val="9360"/>
              </a:lnSpc>
              <a:spcBef>
                <a:spcPct val="0"/>
              </a:spcBef>
              <a:spcAft>
                <a:spcPts val="0"/>
              </a:spcAft>
              <a:buClrTx/>
              <a:buSzTx/>
              <a:buFontTx/>
              <a:buNone/>
              <a:tabLst/>
              <a:defRPr sz="7800">
                <a:solidFill>
                  <a:schemeClr val="accent2"/>
                </a:solidFill>
              </a:defRPr>
            </a:lvl1pPr>
          </a:lstStyle>
          <a:p>
            <a:pPr marL="0" marR="0" lvl="0" indent="0" algn="l" defTabSz="914400" rtl="0" eaLnBrk="1" fontAlgn="auto" latinLnBrk="0" hangingPunct="1">
              <a:lnSpc>
                <a:spcPts val="9360"/>
              </a:lnSpc>
              <a:spcBef>
                <a:spcPct val="0"/>
              </a:spcBef>
              <a:spcAft>
                <a:spcPts val="0"/>
              </a:spcAft>
              <a:buClrTx/>
              <a:buSzTx/>
              <a:buFontTx/>
              <a:buNone/>
              <a:tabLst/>
              <a:defRPr/>
            </a:pPr>
            <a:r>
              <a:rPr lang="en-US"/>
              <a:t>Divider page </a:t>
            </a:r>
            <a:r>
              <a:rPr lang="en-GB"/>
              <a:t>lorem ipsum</a:t>
            </a:r>
            <a:br>
              <a:rPr lang="en-GB"/>
            </a:br>
            <a:endParaRPr lang="en-GB"/>
          </a:p>
        </p:txBody>
      </p:sp>
      <p:sp>
        <p:nvSpPr>
          <p:cNvPr id="15" name="Footer Placeholder 4">
            <a:extLst>
              <a:ext uri="{FF2B5EF4-FFF2-40B4-BE49-F238E27FC236}">
                <a16:creationId xmlns:a16="http://schemas.microsoft.com/office/drawing/2014/main" id="{E806CEBA-92B5-4A88-A06E-6A6F9AF9F91C}"/>
              </a:ext>
            </a:extLst>
          </p:cNvPr>
          <p:cNvSpPr>
            <a:spLocks noGrp="1"/>
          </p:cNvSpPr>
          <p:nvPr>
            <p:ph type="ftr" sz="quarter" idx="11"/>
          </p:nvPr>
        </p:nvSpPr>
        <p:spPr>
          <a:xfrm>
            <a:off x="5159829" y="6392168"/>
            <a:ext cx="6108343" cy="275831"/>
          </a:xfrm>
        </p:spPr>
        <p:txBody>
          <a:bodyPr/>
          <a:lstStyle>
            <a:lvl1pPr>
              <a:defRPr>
                <a:solidFill>
                  <a:schemeClr val="bg1"/>
                </a:solidFill>
              </a:defRPr>
            </a:lvl1pPr>
          </a:lstStyle>
          <a:p>
            <a:r>
              <a:rPr lang="en-GB" b="1"/>
              <a:t>Presentation title </a:t>
            </a:r>
            <a:r>
              <a:rPr lang="en-GB"/>
              <a:t>Section name </a:t>
            </a:r>
          </a:p>
        </p:txBody>
      </p:sp>
      <p:sp>
        <p:nvSpPr>
          <p:cNvPr id="17" name="Slide Number Placeholder 5">
            <a:extLst>
              <a:ext uri="{FF2B5EF4-FFF2-40B4-BE49-F238E27FC236}">
                <a16:creationId xmlns:a16="http://schemas.microsoft.com/office/drawing/2014/main" id="{AD7021D9-F093-4199-856C-63BB1FACA109}"/>
              </a:ext>
            </a:extLst>
          </p:cNvPr>
          <p:cNvSpPr>
            <a:spLocks noGrp="1"/>
          </p:cNvSpPr>
          <p:nvPr>
            <p:ph type="sldNum" sz="quarter" idx="12"/>
          </p:nvPr>
        </p:nvSpPr>
        <p:spPr>
          <a:xfrm>
            <a:off x="11309598" y="6393600"/>
            <a:ext cx="378395" cy="279768"/>
          </a:xfrm>
        </p:spPr>
        <p:txBody>
          <a:bodyPr/>
          <a:lstStyle>
            <a:lvl1pPr>
              <a:defRPr>
                <a:solidFill>
                  <a:schemeClr val="bg1"/>
                </a:solidFill>
              </a:defRPr>
            </a:lvl1pPr>
          </a:lstStyle>
          <a:p>
            <a:fld id="{B3D29D02-703E-4631-95A9-4E3B059CE6D1}" type="slidenum">
              <a:rPr lang="en-GB" smtClean="0"/>
              <a:pPr/>
              <a:t>‹#›</a:t>
            </a:fld>
            <a:endParaRPr lang="en-GB"/>
          </a:p>
        </p:txBody>
      </p:sp>
      <p:cxnSp>
        <p:nvCxnSpPr>
          <p:cNvPr id="18" name="Straight Connector 17">
            <a:extLst>
              <a:ext uri="{FF2B5EF4-FFF2-40B4-BE49-F238E27FC236}">
                <a16:creationId xmlns:a16="http://schemas.microsoft.com/office/drawing/2014/main" id="{7130B28F-B8D4-48EF-B6E1-5E0F32355B19}"/>
              </a:ext>
            </a:extLst>
          </p:cNvPr>
          <p:cNvCxnSpPr/>
          <p:nvPr userDrawn="1"/>
        </p:nvCxnSpPr>
        <p:spPr>
          <a:xfrm>
            <a:off x="532800" y="6322819"/>
            <a:ext cx="3596400" cy="0"/>
          </a:xfrm>
          <a:prstGeom prst="line">
            <a:avLst/>
          </a:prstGeom>
          <a:ln w="9525">
            <a:solidFill>
              <a:schemeClr val="accent1"/>
            </a:solidFill>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3400C27C-0F1B-47C4-957B-0F1F42A97A83}"/>
              </a:ext>
            </a:extLst>
          </p:cNvPr>
          <p:cNvSpPr txBox="1"/>
          <p:nvPr userDrawn="1"/>
        </p:nvSpPr>
        <p:spPr>
          <a:xfrm>
            <a:off x="531363" y="6376536"/>
            <a:ext cx="3806461" cy="200055"/>
          </a:xfrm>
          <a:prstGeom prst="rect">
            <a:avLst/>
          </a:prstGeom>
          <a:noFill/>
        </p:spPr>
        <p:txBody>
          <a:bodyPr wrap="square" lIns="0" tIns="0" rIns="0" bIns="0" rtlCol="0">
            <a:spAutoFit/>
          </a:bodyPr>
          <a:lstStyle/>
          <a:p>
            <a:pPr algn="l"/>
            <a:r>
              <a:rPr lang="en-GB" sz="1300" b="1">
                <a:solidFill>
                  <a:schemeClr val="tx2"/>
                </a:solidFill>
              </a:rPr>
              <a:t>Equality and Human Rights Commission</a:t>
            </a:r>
          </a:p>
        </p:txBody>
      </p:sp>
    </p:spTree>
    <p:extLst>
      <p:ext uri="{BB962C8B-B14F-4D97-AF65-F5344CB8AC3E}">
        <p14:creationId xmlns:p14="http://schemas.microsoft.com/office/powerpoint/2010/main" val="24407939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ivider Full Imag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138A9AE-9A68-4CD9-92F1-92E26CD3AD98}"/>
              </a:ext>
            </a:extLst>
          </p:cNvPr>
          <p:cNvSpPr/>
          <p:nvPr userDrawn="1"/>
        </p:nvSpPr>
        <p:spPr>
          <a:xfrm>
            <a:off x="0" y="-4460"/>
            <a:ext cx="12192000" cy="68624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Picture Placeholder 6">
            <a:extLst>
              <a:ext uri="{FF2B5EF4-FFF2-40B4-BE49-F238E27FC236}">
                <a16:creationId xmlns:a16="http://schemas.microsoft.com/office/drawing/2014/main" id="{F8752851-9890-4F7F-B3A0-71FF150E3BF5}"/>
              </a:ext>
            </a:extLst>
          </p:cNvPr>
          <p:cNvSpPr>
            <a:spLocks noGrp="1"/>
          </p:cNvSpPr>
          <p:nvPr>
            <p:ph type="pic" sz="quarter" idx="16"/>
          </p:nvPr>
        </p:nvSpPr>
        <p:spPr>
          <a:xfrm>
            <a:off x="0" y="-4460"/>
            <a:ext cx="12204000" cy="6862460"/>
          </a:xfrm>
          <a:custGeom>
            <a:avLst/>
            <a:gdLst>
              <a:gd name="connsiteX0" fmla="*/ 0 w 7888705"/>
              <a:gd name="connsiteY0" fmla="*/ 0 h 6857994"/>
              <a:gd name="connsiteX1" fmla="*/ 7888705 w 7888705"/>
              <a:gd name="connsiteY1" fmla="*/ 0 h 6857994"/>
              <a:gd name="connsiteX2" fmla="*/ 7888705 w 7888705"/>
              <a:gd name="connsiteY2" fmla="*/ 6857994 h 6857994"/>
              <a:gd name="connsiteX3" fmla="*/ 0 w 7888705"/>
              <a:gd name="connsiteY3" fmla="*/ 6857994 h 6857994"/>
              <a:gd name="connsiteX4" fmla="*/ 0 w 7888705"/>
              <a:gd name="connsiteY4" fmla="*/ 0 h 6857994"/>
              <a:gd name="connsiteX5" fmla="*/ 511126 w 7888705"/>
              <a:gd name="connsiteY5" fmla="*/ 511126 h 6857994"/>
              <a:gd name="connsiteX6" fmla="*/ 511126 w 7888705"/>
              <a:gd name="connsiteY6" fmla="*/ 6346868 h 6857994"/>
              <a:gd name="connsiteX7" fmla="*/ 7377579 w 7888705"/>
              <a:gd name="connsiteY7" fmla="*/ 6346868 h 6857994"/>
              <a:gd name="connsiteX8" fmla="*/ 7377579 w 7888705"/>
              <a:gd name="connsiteY8" fmla="*/ 511126 h 6857994"/>
              <a:gd name="connsiteX9" fmla="*/ 511126 w 7888705"/>
              <a:gd name="connsiteY9" fmla="*/ 511126 h 6857994"/>
              <a:gd name="connsiteX0" fmla="*/ 0 w 7888705"/>
              <a:gd name="connsiteY0" fmla="*/ 0 h 6857994"/>
              <a:gd name="connsiteX1" fmla="*/ 7888705 w 7888705"/>
              <a:gd name="connsiteY1" fmla="*/ 0 h 6857994"/>
              <a:gd name="connsiteX2" fmla="*/ 7888705 w 7888705"/>
              <a:gd name="connsiteY2" fmla="*/ 6857994 h 6857994"/>
              <a:gd name="connsiteX3" fmla="*/ 0 w 7888705"/>
              <a:gd name="connsiteY3" fmla="*/ 6857994 h 6857994"/>
              <a:gd name="connsiteX4" fmla="*/ 0 w 7888705"/>
              <a:gd name="connsiteY4" fmla="*/ 0 h 6857994"/>
              <a:gd name="connsiteX5" fmla="*/ 511126 w 7888705"/>
              <a:gd name="connsiteY5" fmla="*/ 511126 h 6857994"/>
              <a:gd name="connsiteX6" fmla="*/ 315438 w 7888705"/>
              <a:gd name="connsiteY6" fmla="*/ 6332636 h 6857994"/>
              <a:gd name="connsiteX7" fmla="*/ 7377579 w 7888705"/>
              <a:gd name="connsiteY7" fmla="*/ 6346868 h 6857994"/>
              <a:gd name="connsiteX8" fmla="*/ 7377579 w 7888705"/>
              <a:gd name="connsiteY8" fmla="*/ 511126 h 6857994"/>
              <a:gd name="connsiteX9" fmla="*/ 511126 w 7888705"/>
              <a:gd name="connsiteY9" fmla="*/ 511126 h 6857994"/>
              <a:gd name="connsiteX0" fmla="*/ 0 w 7888705"/>
              <a:gd name="connsiteY0" fmla="*/ 0 h 6857994"/>
              <a:gd name="connsiteX1" fmla="*/ 7888705 w 7888705"/>
              <a:gd name="connsiteY1" fmla="*/ 0 h 6857994"/>
              <a:gd name="connsiteX2" fmla="*/ 7888705 w 7888705"/>
              <a:gd name="connsiteY2" fmla="*/ 6857994 h 6857994"/>
              <a:gd name="connsiteX3" fmla="*/ 0 w 7888705"/>
              <a:gd name="connsiteY3" fmla="*/ 6857994 h 6857994"/>
              <a:gd name="connsiteX4" fmla="*/ 0 w 7888705"/>
              <a:gd name="connsiteY4" fmla="*/ 0 h 6857994"/>
              <a:gd name="connsiteX5" fmla="*/ 511126 w 7888705"/>
              <a:gd name="connsiteY5" fmla="*/ 511126 h 6857994"/>
              <a:gd name="connsiteX6" fmla="*/ 315438 w 7888705"/>
              <a:gd name="connsiteY6" fmla="*/ 6332636 h 6857994"/>
              <a:gd name="connsiteX7" fmla="*/ 7377579 w 7888705"/>
              <a:gd name="connsiteY7" fmla="*/ 6336194 h 6857994"/>
              <a:gd name="connsiteX8" fmla="*/ 7377579 w 7888705"/>
              <a:gd name="connsiteY8" fmla="*/ 511126 h 6857994"/>
              <a:gd name="connsiteX9" fmla="*/ 511126 w 7888705"/>
              <a:gd name="connsiteY9" fmla="*/ 511126 h 6857994"/>
              <a:gd name="connsiteX0" fmla="*/ 0 w 7888705"/>
              <a:gd name="connsiteY0" fmla="*/ 0 h 6857994"/>
              <a:gd name="connsiteX1" fmla="*/ 7888705 w 7888705"/>
              <a:gd name="connsiteY1" fmla="*/ 0 h 6857994"/>
              <a:gd name="connsiteX2" fmla="*/ 7888705 w 7888705"/>
              <a:gd name="connsiteY2" fmla="*/ 6857994 h 6857994"/>
              <a:gd name="connsiteX3" fmla="*/ 0 w 7888705"/>
              <a:gd name="connsiteY3" fmla="*/ 6857994 h 6857994"/>
              <a:gd name="connsiteX4" fmla="*/ 0 w 7888705"/>
              <a:gd name="connsiteY4" fmla="*/ 0 h 6857994"/>
              <a:gd name="connsiteX5" fmla="*/ 320626 w 7888705"/>
              <a:gd name="connsiteY5" fmla="*/ 6035626 h 6857994"/>
              <a:gd name="connsiteX6" fmla="*/ 315438 w 7888705"/>
              <a:gd name="connsiteY6" fmla="*/ 6332636 h 6857994"/>
              <a:gd name="connsiteX7" fmla="*/ 7377579 w 7888705"/>
              <a:gd name="connsiteY7" fmla="*/ 6336194 h 6857994"/>
              <a:gd name="connsiteX8" fmla="*/ 7377579 w 7888705"/>
              <a:gd name="connsiteY8" fmla="*/ 511126 h 6857994"/>
              <a:gd name="connsiteX9" fmla="*/ 320626 w 7888705"/>
              <a:gd name="connsiteY9" fmla="*/ 6035626 h 6857994"/>
              <a:gd name="connsiteX0" fmla="*/ 0 w 7888705"/>
              <a:gd name="connsiteY0" fmla="*/ 0 h 6857994"/>
              <a:gd name="connsiteX1" fmla="*/ 7888705 w 7888705"/>
              <a:gd name="connsiteY1" fmla="*/ 0 h 6857994"/>
              <a:gd name="connsiteX2" fmla="*/ 7888705 w 7888705"/>
              <a:gd name="connsiteY2" fmla="*/ 6857994 h 6857994"/>
              <a:gd name="connsiteX3" fmla="*/ 0 w 7888705"/>
              <a:gd name="connsiteY3" fmla="*/ 6857994 h 6857994"/>
              <a:gd name="connsiteX4" fmla="*/ 0 w 7888705"/>
              <a:gd name="connsiteY4" fmla="*/ 0 h 6857994"/>
              <a:gd name="connsiteX5" fmla="*/ 320626 w 7888705"/>
              <a:gd name="connsiteY5" fmla="*/ 6035626 h 6857994"/>
              <a:gd name="connsiteX6" fmla="*/ 315438 w 7888705"/>
              <a:gd name="connsiteY6" fmla="*/ 6332636 h 6857994"/>
              <a:gd name="connsiteX7" fmla="*/ 7377579 w 7888705"/>
              <a:gd name="connsiteY7" fmla="*/ 6336194 h 6857994"/>
              <a:gd name="connsiteX8" fmla="*/ 7377579 w 7888705"/>
              <a:gd name="connsiteY8" fmla="*/ 6022926 h 6857994"/>
              <a:gd name="connsiteX9" fmla="*/ 320626 w 7888705"/>
              <a:gd name="connsiteY9" fmla="*/ 6035626 h 6857994"/>
              <a:gd name="connsiteX0" fmla="*/ 0 w 7888705"/>
              <a:gd name="connsiteY0" fmla="*/ 0 h 6857994"/>
              <a:gd name="connsiteX1" fmla="*/ 7888705 w 7888705"/>
              <a:gd name="connsiteY1" fmla="*/ 0 h 6857994"/>
              <a:gd name="connsiteX2" fmla="*/ 7888705 w 7888705"/>
              <a:gd name="connsiteY2" fmla="*/ 6857994 h 6857994"/>
              <a:gd name="connsiteX3" fmla="*/ 0 w 7888705"/>
              <a:gd name="connsiteY3" fmla="*/ 6857994 h 6857994"/>
              <a:gd name="connsiteX4" fmla="*/ 0 w 7888705"/>
              <a:gd name="connsiteY4" fmla="*/ 0 h 6857994"/>
              <a:gd name="connsiteX5" fmla="*/ 320626 w 7888705"/>
              <a:gd name="connsiteY5" fmla="*/ 6319895 h 6857994"/>
              <a:gd name="connsiteX6" fmla="*/ 315438 w 7888705"/>
              <a:gd name="connsiteY6" fmla="*/ 6332636 h 6857994"/>
              <a:gd name="connsiteX7" fmla="*/ 7377579 w 7888705"/>
              <a:gd name="connsiteY7" fmla="*/ 6336194 h 6857994"/>
              <a:gd name="connsiteX8" fmla="*/ 7377579 w 7888705"/>
              <a:gd name="connsiteY8" fmla="*/ 6022926 h 6857994"/>
              <a:gd name="connsiteX9" fmla="*/ 320626 w 7888705"/>
              <a:gd name="connsiteY9" fmla="*/ 6319895 h 6857994"/>
              <a:gd name="connsiteX0" fmla="*/ 0 w 7888705"/>
              <a:gd name="connsiteY0" fmla="*/ 0 h 6857994"/>
              <a:gd name="connsiteX1" fmla="*/ 7888705 w 7888705"/>
              <a:gd name="connsiteY1" fmla="*/ 0 h 6857994"/>
              <a:gd name="connsiteX2" fmla="*/ 7888705 w 7888705"/>
              <a:gd name="connsiteY2" fmla="*/ 6857994 h 6857994"/>
              <a:gd name="connsiteX3" fmla="*/ 0 w 7888705"/>
              <a:gd name="connsiteY3" fmla="*/ 6857994 h 6857994"/>
              <a:gd name="connsiteX4" fmla="*/ 0 w 7888705"/>
              <a:gd name="connsiteY4" fmla="*/ 0 h 6857994"/>
              <a:gd name="connsiteX5" fmla="*/ 315863 w 7888705"/>
              <a:gd name="connsiteY5" fmla="*/ 6319895 h 6857994"/>
              <a:gd name="connsiteX6" fmla="*/ 315438 w 7888705"/>
              <a:gd name="connsiteY6" fmla="*/ 6332636 h 6857994"/>
              <a:gd name="connsiteX7" fmla="*/ 7377579 w 7888705"/>
              <a:gd name="connsiteY7" fmla="*/ 6336194 h 6857994"/>
              <a:gd name="connsiteX8" fmla="*/ 7377579 w 7888705"/>
              <a:gd name="connsiteY8" fmla="*/ 6022926 h 6857994"/>
              <a:gd name="connsiteX9" fmla="*/ 315863 w 7888705"/>
              <a:gd name="connsiteY9" fmla="*/ 6319895 h 6857994"/>
              <a:gd name="connsiteX0" fmla="*/ 0 w 7888705"/>
              <a:gd name="connsiteY0" fmla="*/ 0 h 6857994"/>
              <a:gd name="connsiteX1" fmla="*/ 7888705 w 7888705"/>
              <a:gd name="connsiteY1" fmla="*/ 0 h 6857994"/>
              <a:gd name="connsiteX2" fmla="*/ 7888705 w 7888705"/>
              <a:gd name="connsiteY2" fmla="*/ 6857994 h 6857994"/>
              <a:gd name="connsiteX3" fmla="*/ 0 w 7888705"/>
              <a:gd name="connsiteY3" fmla="*/ 6857994 h 6857994"/>
              <a:gd name="connsiteX4" fmla="*/ 0 w 7888705"/>
              <a:gd name="connsiteY4" fmla="*/ 0 h 6857994"/>
              <a:gd name="connsiteX5" fmla="*/ 315863 w 7888705"/>
              <a:gd name="connsiteY5" fmla="*/ 6319895 h 6857994"/>
              <a:gd name="connsiteX6" fmla="*/ 315438 w 7888705"/>
              <a:gd name="connsiteY6" fmla="*/ 6332636 h 6857994"/>
              <a:gd name="connsiteX7" fmla="*/ 7377579 w 7888705"/>
              <a:gd name="connsiteY7" fmla="*/ 6336194 h 6857994"/>
              <a:gd name="connsiteX8" fmla="*/ 7356147 w 7888705"/>
              <a:gd name="connsiteY8" fmla="*/ 6315820 h 6857994"/>
              <a:gd name="connsiteX9" fmla="*/ 315863 w 7888705"/>
              <a:gd name="connsiteY9" fmla="*/ 6319895 h 6857994"/>
              <a:gd name="connsiteX0" fmla="*/ 0 w 7888705"/>
              <a:gd name="connsiteY0" fmla="*/ 0 h 6857994"/>
              <a:gd name="connsiteX1" fmla="*/ 7888705 w 7888705"/>
              <a:gd name="connsiteY1" fmla="*/ 0 h 6857994"/>
              <a:gd name="connsiteX2" fmla="*/ 7888705 w 7888705"/>
              <a:gd name="connsiteY2" fmla="*/ 6857994 h 6857994"/>
              <a:gd name="connsiteX3" fmla="*/ 0 w 7888705"/>
              <a:gd name="connsiteY3" fmla="*/ 6857994 h 6857994"/>
              <a:gd name="connsiteX4" fmla="*/ 0 w 7888705"/>
              <a:gd name="connsiteY4" fmla="*/ 0 h 6857994"/>
              <a:gd name="connsiteX5" fmla="*/ 315863 w 7888705"/>
              <a:gd name="connsiteY5" fmla="*/ 6319895 h 6857994"/>
              <a:gd name="connsiteX6" fmla="*/ 315438 w 7888705"/>
              <a:gd name="connsiteY6" fmla="*/ 6332636 h 6857994"/>
              <a:gd name="connsiteX7" fmla="*/ 7360910 w 7888705"/>
              <a:gd name="connsiteY7" fmla="*/ 6331431 h 6857994"/>
              <a:gd name="connsiteX8" fmla="*/ 7356147 w 7888705"/>
              <a:gd name="connsiteY8" fmla="*/ 6315820 h 6857994"/>
              <a:gd name="connsiteX9" fmla="*/ 315863 w 7888705"/>
              <a:gd name="connsiteY9" fmla="*/ 6319895 h 6857994"/>
              <a:gd name="connsiteX0" fmla="*/ 0 w 7888705"/>
              <a:gd name="connsiteY0" fmla="*/ 0 h 6857994"/>
              <a:gd name="connsiteX1" fmla="*/ 7888705 w 7888705"/>
              <a:gd name="connsiteY1" fmla="*/ 0 h 6857994"/>
              <a:gd name="connsiteX2" fmla="*/ 7888705 w 7888705"/>
              <a:gd name="connsiteY2" fmla="*/ 6857994 h 6857994"/>
              <a:gd name="connsiteX3" fmla="*/ 0 w 7888705"/>
              <a:gd name="connsiteY3" fmla="*/ 6857994 h 6857994"/>
              <a:gd name="connsiteX4" fmla="*/ 0 w 7888705"/>
              <a:gd name="connsiteY4" fmla="*/ 0 h 6857994"/>
              <a:gd name="connsiteX5" fmla="*/ 315863 w 7888705"/>
              <a:gd name="connsiteY5" fmla="*/ 6319895 h 6857994"/>
              <a:gd name="connsiteX6" fmla="*/ 315438 w 7888705"/>
              <a:gd name="connsiteY6" fmla="*/ 6332636 h 6857994"/>
              <a:gd name="connsiteX7" fmla="*/ 7358529 w 7888705"/>
              <a:gd name="connsiteY7" fmla="*/ 6331431 h 6857994"/>
              <a:gd name="connsiteX8" fmla="*/ 7356147 w 7888705"/>
              <a:gd name="connsiteY8" fmla="*/ 6315820 h 6857994"/>
              <a:gd name="connsiteX9" fmla="*/ 315863 w 7888705"/>
              <a:gd name="connsiteY9" fmla="*/ 6319895 h 6857994"/>
              <a:gd name="connsiteX0" fmla="*/ 0 w 7888705"/>
              <a:gd name="connsiteY0" fmla="*/ 0 h 6857994"/>
              <a:gd name="connsiteX1" fmla="*/ 7888705 w 7888705"/>
              <a:gd name="connsiteY1" fmla="*/ 0 h 6857994"/>
              <a:gd name="connsiteX2" fmla="*/ 7888705 w 7888705"/>
              <a:gd name="connsiteY2" fmla="*/ 6857994 h 6857994"/>
              <a:gd name="connsiteX3" fmla="*/ 0 w 7888705"/>
              <a:gd name="connsiteY3" fmla="*/ 6857994 h 6857994"/>
              <a:gd name="connsiteX4" fmla="*/ 0 w 7888705"/>
              <a:gd name="connsiteY4" fmla="*/ 0 h 6857994"/>
              <a:gd name="connsiteX5" fmla="*/ 315863 w 7888705"/>
              <a:gd name="connsiteY5" fmla="*/ 6317514 h 6857994"/>
              <a:gd name="connsiteX6" fmla="*/ 315438 w 7888705"/>
              <a:gd name="connsiteY6" fmla="*/ 6332636 h 6857994"/>
              <a:gd name="connsiteX7" fmla="*/ 7358529 w 7888705"/>
              <a:gd name="connsiteY7" fmla="*/ 6331431 h 6857994"/>
              <a:gd name="connsiteX8" fmla="*/ 7356147 w 7888705"/>
              <a:gd name="connsiteY8" fmla="*/ 6315820 h 6857994"/>
              <a:gd name="connsiteX9" fmla="*/ 315863 w 7888705"/>
              <a:gd name="connsiteY9" fmla="*/ 6317514 h 6857994"/>
              <a:gd name="connsiteX0" fmla="*/ 0 w 7888705"/>
              <a:gd name="connsiteY0" fmla="*/ 0 h 6857994"/>
              <a:gd name="connsiteX1" fmla="*/ 7888705 w 7888705"/>
              <a:gd name="connsiteY1" fmla="*/ 0 h 6857994"/>
              <a:gd name="connsiteX2" fmla="*/ 7888705 w 7888705"/>
              <a:gd name="connsiteY2" fmla="*/ 6857994 h 6857994"/>
              <a:gd name="connsiteX3" fmla="*/ 0 w 7888705"/>
              <a:gd name="connsiteY3" fmla="*/ 6857994 h 6857994"/>
              <a:gd name="connsiteX4" fmla="*/ 0 w 7888705"/>
              <a:gd name="connsiteY4" fmla="*/ 0 h 6857994"/>
              <a:gd name="connsiteX5" fmla="*/ 315863 w 7888705"/>
              <a:gd name="connsiteY5" fmla="*/ 6317514 h 6857994"/>
              <a:gd name="connsiteX6" fmla="*/ 315438 w 7888705"/>
              <a:gd name="connsiteY6" fmla="*/ 6332636 h 6857994"/>
              <a:gd name="connsiteX7" fmla="*/ 7358529 w 7888705"/>
              <a:gd name="connsiteY7" fmla="*/ 6331431 h 6857994"/>
              <a:gd name="connsiteX8" fmla="*/ 7356147 w 7888705"/>
              <a:gd name="connsiteY8" fmla="*/ 6315820 h 6857994"/>
              <a:gd name="connsiteX9" fmla="*/ 315863 w 7888705"/>
              <a:gd name="connsiteY9" fmla="*/ 6317514 h 6857994"/>
              <a:gd name="connsiteX0" fmla="*/ 0 w 7888705"/>
              <a:gd name="connsiteY0" fmla="*/ 0 h 6857994"/>
              <a:gd name="connsiteX1" fmla="*/ 7888705 w 7888705"/>
              <a:gd name="connsiteY1" fmla="*/ 0 h 6857994"/>
              <a:gd name="connsiteX2" fmla="*/ 7888705 w 7888705"/>
              <a:gd name="connsiteY2" fmla="*/ 6857994 h 6857994"/>
              <a:gd name="connsiteX3" fmla="*/ 0 w 7888705"/>
              <a:gd name="connsiteY3" fmla="*/ 6857994 h 6857994"/>
              <a:gd name="connsiteX4" fmla="*/ 0 w 7888705"/>
              <a:gd name="connsiteY4" fmla="*/ 0 h 6857994"/>
              <a:gd name="connsiteX5" fmla="*/ 315863 w 7888705"/>
              <a:gd name="connsiteY5" fmla="*/ 6317514 h 6857994"/>
              <a:gd name="connsiteX6" fmla="*/ 315438 w 7888705"/>
              <a:gd name="connsiteY6" fmla="*/ 6332636 h 6857994"/>
              <a:gd name="connsiteX7" fmla="*/ 7358529 w 7888705"/>
              <a:gd name="connsiteY7" fmla="*/ 6331431 h 6857994"/>
              <a:gd name="connsiteX8" fmla="*/ 7356147 w 7888705"/>
              <a:gd name="connsiteY8" fmla="*/ 6315820 h 6857994"/>
              <a:gd name="connsiteX9" fmla="*/ 315863 w 7888705"/>
              <a:gd name="connsiteY9" fmla="*/ 6317514 h 6857994"/>
              <a:gd name="connsiteX0" fmla="*/ 0 w 7888705"/>
              <a:gd name="connsiteY0" fmla="*/ 0 h 6857994"/>
              <a:gd name="connsiteX1" fmla="*/ 7888705 w 7888705"/>
              <a:gd name="connsiteY1" fmla="*/ 0 h 6857994"/>
              <a:gd name="connsiteX2" fmla="*/ 7888705 w 7888705"/>
              <a:gd name="connsiteY2" fmla="*/ 6857994 h 6857994"/>
              <a:gd name="connsiteX3" fmla="*/ 0 w 7888705"/>
              <a:gd name="connsiteY3" fmla="*/ 6857994 h 6857994"/>
              <a:gd name="connsiteX4" fmla="*/ 0 w 7888705"/>
              <a:gd name="connsiteY4" fmla="*/ 0 h 6857994"/>
              <a:gd name="connsiteX5" fmla="*/ 315863 w 7888705"/>
              <a:gd name="connsiteY5" fmla="*/ 6317514 h 6857994"/>
              <a:gd name="connsiteX6" fmla="*/ 315438 w 7888705"/>
              <a:gd name="connsiteY6" fmla="*/ 6332636 h 6857994"/>
              <a:gd name="connsiteX7" fmla="*/ 7358529 w 7888705"/>
              <a:gd name="connsiteY7" fmla="*/ 6331431 h 6857994"/>
              <a:gd name="connsiteX8" fmla="*/ 7356147 w 7888705"/>
              <a:gd name="connsiteY8" fmla="*/ 6315820 h 6857994"/>
              <a:gd name="connsiteX9" fmla="*/ 315863 w 7888705"/>
              <a:gd name="connsiteY9" fmla="*/ 6317514 h 6857994"/>
              <a:gd name="connsiteX0" fmla="*/ 564560 w 8453265"/>
              <a:gd name="connsiteY0" fmla="*/ 0 h 6857994"/>
              <a:gd name="connsiteX1" fmla="*/ 8453265 w 8453265"/>
              <a:gd name="connsiteY1" fmla="*/ 0 h 6857994"/>
              <a:gd name="connsiteX2" fmla="*/ 8453265 w 8453265"/>
              <a:gd name="connsiteY2" fmla="*/ 6857994 h 6857994"/>
              <a:gd name="connsiteX3" fmla="*/ 564560 w 8453265"/>
              <a:gd name="connsiteY3" fmla="*/ 6857994 h 6857994"/>
              <a:gd name="connsiteX4" fmla="*/ 564560 w 8453265"/>
              <a:gd name="connsiteY4" fmla="*/ 0 h 6857994"/>
              <a:gd name="connsiteX5" fmla="*/ 880423 w 8453265"/>
              <a:gd name="connsiteY5" fmla="*/ 6317514 h 6857994"/>
              <a:gd name="connsiteX6" fmla="*/ 879998 w 8453265"/>
              <a:gd name="connsiteY6" fmla="*/ 6332636 h 6857994"/>
              <a:gd name="connsiteX7" fmla="*/ 7923089 w 8453265"/>
              <a:gd name="connsiteY7" fmla="*/ 6331431 h 6857994"/>
              <a:gd name="connsiteX8" fmla="*/ 7920707 w 8453265"/>
              <a:gd name="connsiteY8" fmla="*/ 6315820 h 6857994"/>
              <a:gd name="connsiteX9" fmla="*/ 880423 w 8453265"/>
              <a:gd name="connsiteY9" fmla="*/ 6317514 h 6857994"/>
              <a:gd name="connsiteX0" fmla="*/ 564560 w 8453265"/>
              <a:gd name="connsiteY0" fmla="*/ 0 h 6857994"/>
              <a:gd name="connsiteX1" fmla="*/ 8453265 w 8453265"/>
              <a:gd name="connsiteY1" fmla="*/ 0 h 6857994"/>
              <a:gd name="connsiteX2" fmla="*/ 8453265 w 8453265"/>
              <a:gd name="connsiteY2" fmla="*/ 6857994 h 6857994"/>
              <a:gd name="connsiteX3" fmla="*/ 564560 w 8453265"/>
              <a:gd name="connsiteY3" fmla="*/ 6857994 h 6857994"/>
              <a:gd name="connsiteX4" fmla="*/ 564560 w 8453265"/>
              <a:gd name="connsiteY4" fmla="*/ 0 h 6857994"/>
              <a:gd name="connsiteX5" fmla="*/ 880423 w 8453265"/>
              <a:gd name="connsiteY5" fmla="*/ 6317514 h 6857994"/>
              <a:gd name="connsiteX6" fmla="*/ 879998 w 8453265"/>
              <a:gd name="connsiteY6" fmla="*/ 6332636 h 6857994"/>
              <a:gd name="connsiteX7" fmla="*/ 7923089 w 8453265"/>
              <a:gd name="connsiteY7" fmla="*/ 6331431 h 6857994"/>
              <a:gd name="connsiteX8" fmla="*/ 7920707 w 8453265"/>
              <a:gd name="connsiteY8" fmla="*/ 6315820 h 6857994"/>
              <a:gd name="connsiteX9" fmla="*/ 880423 w 8453265"/>
              <a:gd name="connsiteY9" fmla="*/ 6317514 h 6857994"/>
              <a:gd name="connsiteX0" fmla="*/ 205950 w 8094655"/>
              <a:gd name="connsiteY0" fmla="*/ 0 h 6857994"/>
              <a:gd name="connsiteX1" fmla="*/ 8094655 w 8094655"/>
              <a:gd name="connsiteY1" fmla="*/ 0 h 6857994"/>
              <a:gd name="connsiteX2" fmla="*/ 8094655 w 8094655"/>
              <a:gd name="connsiteY2" fmla="*/ 6857994 h 6857994"/>
              <a:gd name="connsiteX3" fmla="*/ 205950 w 8094655"/>
              <a:gd name="connsiteY3" fmla="*/ 6857994 h 6857994"/>
              <a:gd name="connsiteX4" fmla="*/ 205950 w 8094655"/>
              <a:gd name="connsiteY4" fmla="*/ 0 h 6857994"/>
              <a:gd name="connsiteX5" fmla="*/ 521813 w 8094655"/>
              <a:gd name="connsiteY5" fmla="*/ 6317514 h 6857994"/>
              <a:gd name="connsiteX6" fmla="*/ 521388 w 8094655"/>
              <a:gd name="connsiteY6" fmla="*/ 6332636 h 6857994"/>
              <a:gd name="connsiteX7" fmla="*/ 7564479 w 8094655"/>
              <a:gd name="connsiteY7" fmla="*/ 6331431 h 6857994"/>
              <a:gd name="connsiteX8" fmla="*/ 7562097 w 8094655"/>
              <a:gd name="connsiteY8" fmla="*/ 6315820 h 6857994"/>
              <a:gd name="connsiteX9" fmla="*/ 521813 w 8094655"/>
              <a:gd name="connsiteY9" fmla="*/ 6317514 h 6857994"/>
              <a:gd name="connsiteX0" fmla="*/ 0 w 7888705"/>
              <a:gd name="connsiteY0" fmla="*/ 0 h 6857994"/>
              <a:gd name="connsiteX1" fmla="*/ 7888705 w 7888705"/>
              <a:gd name="connsiteY1" fmla="*/ 0 h 6857994"/>
              <a:gd name="connsiteX2" fmla="*/ 7888705 w 7888705"/>
              <a:gd name="connsiteY2" fmla="*/ 6857994 h 6857994"/>
              <a:gd name="connsiteX3" fmla="*/ 0 w 7888705"/>
              <a:gd name="connsiteY3" fmla="*/ 6857994 h 6857994"/>
              <a:gd name="connsiteX4" fmla="*/ 0 w 7888705"/>
              <a:gd name="connsiteY4" fmla="*/ 0 h 6857994"/>
              <a:gd name="connsiteX5" fmla="*/ 315863 w 7888705"/>
              <a:gd name="connsiteY5" fmla="*/ 6317514 h 6857994"/>
              <a:gd name="connsiteX6" fmla="*/ 315438 w 7888705"/>
              <a:gd name="connsiteY6" fmla="*/ 6332636 h 6857994"/>
              <a:gd name="connsiteX7" fmla="*/ 7358529 w 7888705"/>
              <a:gd name="connsiteY7" fmla="*/ 6331431 h 6857994"/>
              <a:gd name="connsiteX8" fmla="*/ 7356147 w 7888705"/>
              <a:gd name="connsiteY8" fmla="*/ 6315820 h 6857994"/>
              <a:gd name="connsiteX9" fmla="*/ 315863 w 7888705"/>
              <a:gd name="connsiteY9" fmla="*/ 6317514 h 6857994"/>
              <a:gd name="connsiteX0" fmla="*/ 0 w 7888705"/>
              <a:gd name="connsiteY0" fmla="*/ 0 h 6857994"/>
              <a:gd name="connsiteX1" fmla="*/ 7888705 w 7888705"/>
              <a:gd name="connsiteY1" fmla="*/ 0 h 6857994"/>
              <a:gd name="connsiteX2" fmla="*/ 7888705 w 7888705"/>
              <a:gd name="connsiteY2" fmla="*/ 6857994 h 6857994"/>
              <a:gd name="connsiteX3" fmla="*/ 0 w 7888705"/>
              <a:gd name="connsiteY3" fmla="*/ 6857994 h 6857994"/>
              <a:gd name="connsiteX4" fmla="*/ 0 w 7888705"/>
              <a:gd name="connsiteY4" fmla="*/ 0 h 6857994"/>
              <a:gd name="connsiteX5" fmla="*/ 290879 w 7888705"/>
              <a:gd name="connsiteY5" fmla="*/ 6317514 h 6857994"/>
              <a:gd name="connsiteX6" fmla="*/ 315438 w 7888705"/>
              <a:gd name="connsiteY6" fmla="*/ 6332636 h 6857994"/>
              <a:gd name="connsiteX7" fmla="*/ 7358529 w 7888705"/>
              <a:gd name="connsiteY7" fmla="*/ 6331431 h 6857994"/>
              <a:gd name="connsiteX8" fmla="*/ 7356147 w 7888705"/>
              <a:gd name="connsiteY8" fmla="*/ 6315820 h 6857994"/>
              <a:gd name="connsiteX9" fmla="*/ 290879 w 7888705"/>
              <a:gd name="connsiteY9" fmla="*/ 6317514 h 6857994"/>
              <a:gd name="connsiteX0" fmla="*/ 0 w 7888705"/>
              <a:gd name="connsiteY0" fmla="*/ 0 h 6857994"/>
              <a:gd name="connsiteX1" fmla="*/ 7888705 w 7888705"/>
              <a:gd name="connsiteY1" fmla="*/ 0 h 6857994"/>
              <a:gd name="connsiteX2" fmla="*/ 7888705 w 7888705"/>
              <a:gd name="connsiteY2" fmla="*/ 6857994 h 6857994"/>
              <a:gd name="connsiteX3" fmla="*/ 0 w 7888705"/>
              <a:gd name="connsiteY3" fmla="*/ 6857994 h 6857994"/>
              <a:gd name="connsiteX4" fmla="*/ 0 w 7888705"/>
              <a:gd name="connsiteY4" fmla="*/ 0 h 6857994"/>
              <a:gd name="connsiteX5" fmla="*/ 290879 w 7888705"/>
              <a:gd name="connsiteY5" fmla="*/ 6317514 h 6857994"/>
              <a:gd name="connsiteX6" fmla="*/ 287956 w 7888705"/>
              <a:gd name="connsiteY6" fmla="*/ 6332636 h 6857994"/>
              <a:gd name="connsiteX7" fmla="*/ 7358529 w 7888705"/>
              <a:gd name="connsiteY7" fmla="*/ 6331431 h 6857994"/>
              <a:gd name="connsiteX8" fmla="*/ 7356147 w 7888705"/>
              <a:gd name="connsiteY8" fmla="*/ 6315820 h 6857994"/>
              <a:gd name="connsiteX9" fmla="*/ 290879 w 7888705"/>
              <a:gd name="connsiteY9" fmla="*/ 6317514 h 6857994"/>
              <a:gd name="connsiteX0" fmla="*/ 0 w 7888705"/>
              <a:gd name="connsiteY0" fmla="*/ 0 h 6857994"/>
              <a:gd name="connsiteX1" fmla="*/ 7888705 w 7888705"/>
              <a:gd name="connsiteY1" fmla="*/ 0 h 6857994"/>
              <a:gd name="connsiteX2" fmla="*/ 7888705 w 7888705"/>
              <a:gd name="connsiteY2" fmla="*/ 6857994 h 6857994"/>
              <a:gd name="connsiteX3" fmla="*/ 0 w 7888705"/>
              <a:gd name="connsiteY3" fmla="*/ 6857994 h 6857994"/>
              <a:gd name="connsiteX4" fmla="*/ 0 w 7888705"/>
              <a:gd name="connsiteY4" fmla="*/ 0 h 6857994"/>
              <a:gd name="connsiteX5" fmla="*/ 288381 w 7888705"/>
              <a:gd name="connsiteY5" fmla="*/ 6320012 h 6857994"/>
              <a:gd name="connsiteX6" fmla="*/ 287956 w 7888705"/>
              <a:gd name="connsiteY6" fmla="*/ 6332636 h 6857994"/>
              <a:gd name="connsiteX7" fmla="*/ 7358529 w 7888705"/>
              <a:gd name="connsiteY7" fmla="*/ 6331431 h 6857994"/>
              <a:gd name="connsiteX8" fmla="*/ 7356147 w 7888705"/>
              <a:gd name="connsiteY8" fmla="*/ 6315820 h 6857994"/>
              <a:gd name="connsiteX9" fmla="*/ 288381 w 7888705"/>
              <a:gd name="connsiteY9" fmla="*/ 6320012 h 6857994"/>
              <a:gd name="connsiteX0" fmla="*/ 0 w 7888705"/>
              <a:gd name="connsiteY0" fmla="*/ 0 h 6857994"/>
              <a:gd name="connsiteX1" fmla="*/ 7888705 w 7888705"/>
              <a:gd name="connsiteY1" fmla="*/ 0 h 6857994"/>
              <a:gd name="connsiteX2" fmla="*/ 7888705 w 7888705"/>
              <a:gd name="connsiteY2" fmla="*/ 6857994 h 6857994"/>
              <a:gd name="connsiteX3" fmla="*/ 0 w 7888705"/>
              <a:gd name="connsiteY3" fmla="*/ 6857994 h 6857994"/>
              <a:gd name="connsiteX4" fmla="*/ 0 w 7888705"/>
              <a:gd name="connsiteY4" fmla="*/ 0 h 6857994"/>
              <a:gd name="connsiteX5" fmla="*/ 290879 w 7888705"/>
              <a:gd name="connsiteY5" fmla="*/ 6322510 h 6857994"/>
              <a:gd name="connsiteX6" fmla="*/ 287956 w 7888705"/>
              <a:gd name="connsiteY6" fmla="*/ 6332636 h 6857994"/>
              <a:gd name="connsiteX7" fmla="*/ 7358529 w 7888705"/>
              <a:gd name="connsiteY7" fmla="*/ 6331431 h 6857994"/>
              <a:gd name="connsiteX8" fmla="*/ 7356147 w 7888705"/>
              <a:gd name="connsiteY8" fmla="*/ 6315820 h 6857994"/>
              <a:gd name="connsiteX9" fmla="*/ 290879 w 7888705"/>
              <a:gd name="connsiteY9" fmla="*/ 6322510 h 6857994"/>
              <a:gd name="connsiteX0" fmla="*/ 0 w 7888705"/>
              <a:gd name="connsiteY0" fmla="*/ 0 h 6857994"/>
              <a:gd name="connsiteX1" fmla="*/ 7888705 w 7888705"/>
              <a:gd name="connsiteY1" fmla="*/ 0 h 6857994"/>
              <a:gd name="connsiteX2" fmla="*/ 7888705 w 7888705"/>
              <a:gd name="connsiteY2" fmla="*/ 6857994 h 6857994"/>
              <a:gd name="connsiteX3" fmla="*/ 0 w 7888705"/>
              <a:gd name="connsiteY3" fmla="*/ 6857994 h 6857994"/>
              <a:gd name="connsiteX4" fmla="*/ 0 w 7888705"/>
              <a:gd name="connsiteY4" fmla="*/ 0 h 6857994"/>
              <a:gd name="connsiteX5" fmla="*/ 290879 w 7888705"/>
              <a:gd name="connsiteY5" fmla="*/ 6322510 h 6857994"/>
              <a:gd name="connsiteX6" fmla="*/ 287956 w 7888705"/>
              <a:gd name="connsiteY6" fmla="*/ 6295160 h 6857994"/>
              <a:gd name="connsiteX7" fmla="*/ 7358529 w 7888705"/>
              <a:gd name="connsiteY7" fmla="*/ 6331431 h 6857994"/>
              <a:gd name="connsiteX8" fmla="*/ 7356147 w 7888705"/>
              <a:gd name="connsiteY8" fmla="*/ 6315820 h 6857994"/>
              <a:gd name="connsiteX9" fmla="*/ 290879 w 7888705"/>
              <a:gd name="connsiteY9" fmla="*/ 6322510 h 6857994"/>
              <a:gd name="connsiteX0" fmla="*/ 0 w 7888705"/>
              <a:gd name="connsiteY0" fmla="*/ 0 h 6857994"/>
              <a:gd name="connsiteX1" fmla="*/ 7888705 w 7888705"/>
              <a:gd name="connsiteY1" fmla="*/ 0 h 6857994"/>
              <a:gd name="connsiteX2" fmla="*/ 7888705 w 7888705"/>
              <a:gd name="connsiteY2" fmla="*/ 6857994 h 6857994"/>
              <a:gd name="connsiteX3" fmla="*/ 0 w 7888705"/>
              <a:gd name="connsiteY3" fmla="*/ 6857994 h 6857994"/>
              <a:gd name="connsiteX4" fmla="*/ 0 w 7888705"/>
              <a:gd name="connsiteY4" fmla="*/ 0 h 6857994"/>
              <a:gd name="connsiteX5" fmla="*/ 290879 w 7888705"/>
              <a:gd name="connsiteY5" fmla="*/ 6322510 h 6857994"/>
              <a:gd name="connsiteX6" fmla="*/ 287956 w 7888705"/>
              <a:gd name="connsiteY6" fmla="*/ 6295160 h 6857994"/>
              <a:gd name="connsiteX7" fmla="*/ 7358529 w 7888705"/>
              <a:gd name="connsiteY7" fmla="*/ 6331431 h 6857994"/>
              <a:gd name="connsiteX8" fmla="*/ 7356147 w 7888705"/>
              <a:gd name="connsiteY8" fmla="*/ 6315820 h 6857994"/>
              <a:gd name="connsiteX9" fmla="*/ 290879 w 7888705"/>
              <a:gd name="connsiteY9" fmla="*/ 6322510 h 6857994"/>
              <a:gd name="connsiteX0" fmla="*/ 0 w 7888705"/>
              <a:gd name="connsiteY0" fmla="*/ 0 h 6857994"/>
              <a:gd name="connsiteX1" fmla="*/ 7888705 w 7888705"/>
              <a:gd name="connsiteY1" fmla="*/ 0 h 6857994"/>
              <a:gd name="connsiteX2" fmla="*/ 7888705 w 7888705"/>
              <a:gd name="connsiteY2" fmla="*/ 6857994 h 6857994"/>
              <a:gd name="connsiteX3" fmla="*/ 0 w 7888705"/>
              <a:gd name="connsiteY3" fmla="*/ 6857994 h 6857994"/>
              <a:gd name="connsiteX4" fmla="*/ 0 w 7888705"/>
              <a:gd name="connsiteY4" fmla="*/ 0 h 6857994"/>
              <a:gd name="connsiteX5" fmla="*/ 290879 w 7888705"/>
              <a:gd name="connsiteY5" fmla="*/ 6322510 h 6857994"/>
              <a:gd name="connsiteX6" fmla="*/ 292953 w 7888705"/>
              <a:gd name="connsiteY6" fmla="*/ 6330137 h 6857994"/>
              <a:gd name="connsiteX7" fmla="*/ 7358529 w 7888705"/>
              <a:gd name="connsiteY7" fmla="*/ 6331431 h 6857994"/>
              <a:gd name="connsiteX8" fmla="*/ 7356147 w 7888705"/>
              <a:gd name="connsiteY8" fmla="*/ 6315820 h 6857994"/>
              <a:gd name="connsiteX9" fmla="*/ 290879 w 7888705"/>
              <a:gd name="connsiteY9" fmla="*/ 6322510 h 6857994"/>
              <a:gd name="connsiteX0" fmla="*/ 0 w 7888705"/>
              <a:gd name="connsiteY0" fmla="*/ 0 h 6857994"/>
              <a:gd name="connsiteX1" fmla="*/ 7888705 w 7888705"/>
              <a:gd name="connsiteY1" fmla="*/ 0 h 6857994"/>
              <a:gd name="connsiteX2" fmla="*/ 7888705 w 7888705"/>
              <a:gd name="connsiteY2" fmla="*/ 6857994 h 6857994"/>
              <a:gd name="connsiteX3" fmla="*/ 0 w 7888705"/>
              <a:gd name="connsiteY3" fmla="*/ 6857994 h 6857994"/>
              <a:gd name="connsiteX4" fmla="*/ 0 w 7888705"/>
              <a:gd name="connsiteY4" fmla="*/ 0 h 6857994"/>
              <a:gd name="connsiteX5" fmla="*/ 290879 w 7888705"/>
              <a:gd name="connsiteY5" fmla="*/ 6322510 h 6857994"/>
              <a:gd name="connsiteX6" fmla="*/ 292953 w 7888705"/>
              <a:gd name="connsiteY6" fmla="*/ 6330137 h 6857994"/>
              <a:gd name="connsiteX7" fmla="*/ 7358529 w 7888705"/>
              <a:gd name="connsiteY7" fmla="*/ 6328932 h 6857994"/>
              <a:gd name="connsiteX8" fmla="*/ 7356147 w 7888705"/>
              <a:gd name="connsiteY8" fmla="*/ 6315820 h 6857994"/>
              <a:gd name="connsiteX9" fmla="*/ 290879 w 7888705"/>
              <a:gd name="connsiteY9" fmla="*/ 6322510 h 6857994"/>
              <a:gd name="connsiteX0" fmla="*/ 0 w 7888705"/>
              <a:gd name="connsiteY0" fmla="*/ 0 h 6857994"/>
              <a:gd name="connsiteX1" fmla="*/ 7888705 w 7888705"/>
              <a:gd name="connsiteY1" fmla="*/ 0 h 6857994"/>
              <a:gd name="connsiteX2" fmla="*/ 7888705 w 7888705"/>
              <a:gd name="connsiteY2" fmla="*/ 6857994 h 6857994"/>
              <a:gd name="connsiteX3" fmla="*/ 0 w 7888705"/>
              <a:gd name="connsiteY3" fmla="*/ 6857994 h 6857994"/>
              <a:gd name="connsiteX4" fmla="*/ 0 w 7888705"/>
              <a:gd name="connsiteY4" fmla="*/ 0 h 6857994"/>
              <a:gd name="connsiteX5" fmla="*/ 290879 w 7888705"/>
              <a:gd name="connsiteY5" fmla="*/ 6322510 h 6857994"/>
              <a:gd name="connsiteX6" fmla="*/ 292953 w 7888705"/>
              <a:gd name="connsiteY6" fmla="*/ 6330137 h 6857994"/>
              <a:gd name="connsiteX7" fmla="*/ 7358529 w 7888705"/>
              <a:gd name="connsiteY7" fmla="*/ 6328932 h 6857994"/>
              <a:gd name="connsiteX8" fmla="*/ 7358645 w 7888705"/>
              <a:gd name="connsiteY8" fmla="*/ 6320817 h 6857994"/>
              <a:gd name="connsiteX9" fmla="*/ 290879 w 7888705"/>
              <a:gd name="connsiteY9" fmla="*/ 6322510 h 6857994"/>
              <a:gd name="connsiteX0" fmla="*/ 0 w 7888705"/>
              <a:gd name="connsiteY0" fmla="*/ 0 h 6857994"/>
              <a:gd name="connsiteX1" fmla="*/ 7888705 w 7888705"/>
              <a:gd name="connsiteY1" fmla="*/ 0 h 6857994"/>
              <a:gd name="connsiteX2" fmla="*/ 7888705 w 7888705"/>
              <a:gd name="connsiteY2" fmla="*/ 6857994 h 6857994"/>
              <a:gd name="connsiteX3" fmla="*/ 0 w 7888705"/>
              <a:gd name="connsiteY3" fmla="*/ 6857994 h 6857994"/>
              <a:gd name="connsiteX4" fmla="*/ 0 w 7888705"/>
              <a:gd name="connsiteY4" fmla="*/ 0 h 6857994"/>
              <a:gd name="connsiteX5" fmla="*/ 290879 w 7888705"/>
              <a:gd name="connsiteY5" fmla="*/ 6322510 h 6857994"/>
              <a:gd name="connsiteX6" fmla="*/ 292953 w 7888705"/>
              <a:gd name="connsiteY6" fmla="*/ 6330137 h 6857994"/>
              <a:gd name="connsiteX7" fmla="*/ 7358529 w 7888705"/>
              <a:gd name="connsiteY7" fmla="*/ 6328932 h 6857994"/>
              <a:gd name="connsiteX8" fmla="*/ 7358645 w 7888705"/>
              <a:gd name="connsiteY8" fmla="*/ 6318319 h 6857994"/>
              <a:gd name="connsiteX9" fmla="*/ 290879 w 7888705"/>
              <a:gd name="connsiteY9" fmla="*/ 6322510 h 6857994"/>
              <a:gd name="connsiteX0" fmla="*/ 0 w 7888705"/>
              <a:gd name="connsiteY0" fmla="*/ 0 h 6857994"/>
              <a:gd name="connsiteX1" fmla="*/ 7888705 w 7888705"/>
              <a:gd name="connsiteY1" fmla="*/ 0 h 6857994"/>
              <a:gd name="connsiteX2" fmla="*/ 7888705 w 7888705"/>
              <a:gd name="connsiteY2" fmla="*/ 6857994 h 6857994"/>
              <a:gd name="connsiteX3" fmla="*/ 0 w 7888705"/>
              <a:gd name="connsiteY3" fmla="*/ 6857994 h 6857994"/>
              <a:gd name="connsiteX4" fmla="*/ 0 w 7888705"/>
              <a:gd name="connsiteY4" fmla="*/ 0 h 6857994"/>
              <a:gd name="connsiteX5" fmla="*/ 290879 w 7888705"/>
              <a:gd name="connsiteY5" fmla="*/ 6322510 h 6857994"/>
              <a:gd name="connsiteX6" fmla="*/ 292953 w 7888705"/>
              <a:gd name="connsiteY6" fmla="*/ 6330137 h 6857994"/>
              <a:gd name="connsiteX7" fmla="*/ 7358529 w 7888705"/>
              <a:gd name="connsiteY7" fmla="*/ 6328932 h 6857994"/>
              <a:gd name="connsiteX8" fmla="*/ 7358645 w 7888705"/>
              <a:gd name="connsiteY8" fmla="*/ 6318319 h 6857994"/>
              <a:gd name="connsiteX9" fmla="*/ 290879 w 7888705"/>
              <a:gd name="connsiteY9" fmla="*/ 6322510 h 6857994"/>
              <a:gd name="connsiteX0" fmla="*/ 0 w 7888705"/>
              <a:gd name="connsiteY0" fmla="*/ 0 h 6857994"/>
              <a:gd name="connsiteX1" fmla="*/ 7888705 w 7888705"/>
              <a:gd name="connsiteY1" fmla="*/ 0 h 6857994"/>
              <a:gd name="connsiteX2" fmla="*/ 7888705 w 7888705"/>
              <a:gd name="connsiteY2" fmla="*/ 6857994 h 6857994"/>
              <a:gd name="connsiteX3" fmla="*/ 0 w 7888705"/>
              <a:gd name="connsiteY3" fmla="*/ 6857994 h 6857994"/>
              <a:gd name="connsiteX4" fmla="*/ 0 w 7888705"/>
              <a:gd name="connsiteY4" fmla="*/ 0 h 6857994"/>
              <a:gd name="connsiteX5" fmla="*/ 290879 w 7888705"/>
              <a:gd name="connsiteY5" fmla="*/ 6322510 h 6857994"/>
              <a:gd name="connsiteX6" fmla="*/ 292953 w 7888705"/>
              <a:gd name="connsiteY6" fmla="*/ 6330137 h 6857994"/>
              <a:gd name="connsiteX7" fmla="*/ 7358529 w 7888705"/>
              <a:gd name="connsiteY7" fmla="*/ 6328932 h 6857994"/>
              <a:gd name="connsiteX8" fmla="*/ 7348651 w 7888705"/>
              <a:gd name="connsiteY8" fmla="*/ 6318319 h 6857994"/>
              <a:gd name="connsiteX9" fmla="*/ 290879 w 7888705"/>
              <a:gd name="connsiteY9" fmla="*/ 6322510 h 6857994"/>
              <a:gd name="connsiteX0" fmla="*/ 0 w 7888705"/>
              <a:gd name="connsiteY0" fmla="*/ 0 h 6857994"/>
              <a:gd name="connsiteX1" fmla="*/ 7888705 w 7888705"/>
              <a:gd name="connsiteY1" fmla="*/ 0 h 6857994"/>
              <a:gd name="connsiteX2" fmla="*/ 7888705 w 7888705"/>
              <a:gd name="connsiteY2" fmla="*/ 6857994 h 6857994"/>
              <a:gd name="connsiteX3" fmla="*/ 0 w 7888705"/>
              <a:gd name="connsiteY3" fmla="*/ 6857994 h 6857994"/>
              <a:gd name="connsiteX4" fmla="*/ 0 w 7888705"/>
              <a:gd name="connsiteY4" fmla="*/ 0 h 6857994"/>
              <a:gd name="connsiteX5" fmla="*/ 290879 w 7888705"/>
              <a:gd name="connsiteY5" fmla="*/ 6322510 h 6857994"/>
              <a:gd name="connsiteX6" fmla="*/ 292953 w 7888705"/>
              <a:gd name="connsiteY6" fmla="*/ 6330137 h 6857994"/>
              <a:gd name="connsiteX7" fmla="*/ 7358529 w 7888705"/>
              <a:gd name="connsiteY7" fmla="*/ 6328932 h 6857994"/>
              <a:gd name="connsiteX8" fmla="*/ 7361143 w 7888705"/>
              <a:gd name="connsiteY8" fmla="*/ 6315821 h 6857994"/>
              <a:gd name="connsiteX9" fmla="*/ 290879 w 7888705"/>
              <a:gd name="connsiteY9" fmla="*/ 6322510 h 6857994"/>
              <a:gd name="connsiteX0" fmla="*/ 0 w 7888705"/>
              <a:gd name="connsiteY0" fmla="*/ 0 h 6857994"/>
              <a:gd name="connsiteX1" fmla="*/ 7888705 w 7888705"/>
              <a:gd name="connsiteY1" fmla="*/ 0 h 6857994"/>
              <a:gd name="connsiteX2" fmla="*/ 7888705 w 7888705"/>
              <a:gd name="connsiteY2" fmla="*/ 6857994 h 6857994"/>
              <a:gd name="connsiteX3" fmla="*/ 0 w 7888705"/>
              <a:gd name="connsiteY3" fmla="*/ 6857994 h 6857994"/>
              <a:gd name="connsiteX4" fmla="*/ 0 w 7888705"/>
              <a:gd name="connsiteY4" fmla="*/ 0 h 6857994"/>
              <a:gd name="connsiteX5" fmla="*/ 290879 w 7888705"/>
              <a:gd name="connsiteY5" fmla="*/ 6322510 h 6857994"/>
              <a:gd name="connsiteX6" fmla="*/ 292953 w 7888705"/>
              <a:gd name="connsiteY6" fmla="*/ 6330137 h 6857994"/>
              <a:gd name="connsiteX7" fmla="*/ 7358529 w 7888705"/>
              <a:gd name="connsiteY7" fmla="*/ 6328932 h 6857994"/>
              <a:gd name="connsiteX8" fmla="*/ 7363641 w 7888705"/>
              <a:gd name="connsiteY8" fmla="*/ 6318320 h 6857994"/>
              <a:gd name="connsiteX9" fmla="*/ 290879 w 7888705"/>
              <a:gd name="connsiteY9" fmla="*/ 6322510 h 6857994"/>
              <a:gd name="connsiteX0" fmla="*/ 0 w 7888705"/>
              <a:gd name="connsiteY0" fmla="*/ 0 h 6857994"/>
              <a:gd name="connsiteX1" fmla="*/ 7888705 w 7888705"/>
              <a:gd name="connsiteY1" fmla="*/ 0 h 6857994"/>
              <a:gd name="connsiteX2" fmla="*/ 7888705 w 7888705"/>
              <a:gd name="connsiteY2" fmla="*/ 6857994 h 6857994"/>
              <a:gd name="connsiteX3" fmla="*/ 0 w 7888705"/>
              <a:gd name="connsiteY3" fmla="*/ 6857994 h 6857994"/>
              <a:gd name="connsiteX4" fmla="*/ 0 w 7888705"/>
              <a:gd name="connsiteY4" fmla="*/ 0 h 6857994"/>
              <a:gd name="connsiteX5" fmla="*/ 290879 w 7888705"/>
              <a:gd name="connsiteY5" fmla="*/ 6322510 h 6857994"/>
              <a:gd name="connsiteX6" fmla="*/ 292953 w 7888705"/>
              <a:gd name="connsiteY6" fmla="*/ 6330137 h 6857994"/>
              <a:gd name="connsiteX7" fmla="*/ 7358529 w 7888705"/>
              <a:gd name="connsiteY7" fmla="*/ 6328932 h 6857994"/>
              <a:gd name="connsiteX8" fmla="*/ 7363641 w 7888705"/>
              <a:gd name="connsiteY8" fmla="*/ 6318320 h 6857994"/>
              <a:gd name="connsiteX9" fmla="*/ 290879 w 7888705"/>
              <a:gd name="connsiteY9" fmla="*/ 6322510 h 6857994"/>
              <a:gd name="connsiteX0" fmla="*/ 0 w 7888705"/>
              <a:gd name="connsiteY0" fmla="*/ 0 h 6857994"/>
              <a:gd name="connsiteX1" fmla="*/ 7888705 w 7888705"/>
              <a:gd name="connsiteY1" fmla="*/ 0 h 6857994"/>
              <a:gd name="connsiteX2" fmla="*/ 7888705 w 7888705"/>
              <a:gd name="connsiteY2" fmla="*/ 6857994 h 6857994"/>
              <a:gd name="connsiteX3" fmla="*/ 0 w 7888705"/>
              <a:gd name="connsiteY3" fmla="*/ 6857994 h 6857994"/>
              <a:gd name="connsiteX4" fmla="*/ 0 w 7888705"/>
              <a:gd name="connsiteY4" fmla="*/ 0 h 6857994"/>
              <a:gd name="connsiteX5" fmla="*/ 290879 w 7888705"/>
              <a:gd name="connsiteY5" fmla="*/ 6322510 h 6857994"/>
              <a:gd name="connsiteX6" fmla="*/ 292953 w 7888705"/>
              <a:gd name="connsiteY6" fmla="*/ 6330137 h 6857994"/>
              <a:gd name="connsiteX7" fmla="*/ 7358529 w 7888705"/>
              <a:gd name="connsiteY7" fmla="*/ 6328932 h 6857994"/>
              <a:gd name="connsiteX8" fmla="*/ 7363641 w 7888705"/>
              <a:gd name="connsiteY8" fmla="*/ 6318320 h 6857994"/>
              <a:gd name="connsiteX9" fmla="*/ 290879 w 7888705"/>
              <a:gd name="connsiteY9" fmla="*/ 6322510 h 6857994"/>
              <a:gd name="connsiteX0" fmla="*/ 0 w 7888705"/>
              <a:gd name="connsiteY0" fmla="*/ 0 h 6857994"/>
              <a:gd name="connsiteX1" fmla="*/ 7888705 w 7888705"/>
              <a:gd name="connsiteY1" fmla="*/ 0 h 6857994"/>
              <a:gd name="connsiteX2" fmla="*/ 7888705 w 7888705"/>
              <a:gd name="connsiteY2" fmla="*/ 6857994 h 6857994"/>
              <a:gd name="connsiteX3" fmla="*/ 0 w 7888705"/>
              <a:gd name="connsiteY3" fmla="*/ 6857994 h 6857994"/>
              <a:gd name="connsiteX4" fmla="*/ 0 w 7888705"/>
              <a:gd name="connsiteY4" fmla="*/ 0 h 6857994"/>
              <a:gd name="connsiteX5" fmla="*/ 290879 w 7888705"/>
              <a:gd name="connsiteY5" fmla="*/ 6322510 h 6857994"/>
              <a:gd name="connsiteX6" fmla="*/ 292953 w 7888705"/>
              <a:gd name="connsiteY6" fmla="*/ 6330137 h 6857994"/>
              <a:gd name="connsiteX7" fmla="*/ 7358529 w 7888705"/>
              <a:gd name="connsiteY7" fmla="*/ 6328932 h 6857994"/>
              <a:gd name="connsiteX8" fmla="*/ 7363641 w 7888705"/>
              <a:gd name="connsiteY8" fmla="*/ 6318320 h 6857994"/>
              <a:gd name="connsiteX9" fmla="*/ 290879 w 7888705"/>
              <a:gd name="connsiteY9" fmla="*/ 6322510 h 6857994"/>
              <a:gd name="connsiteX0" fmla="*/ 0 w 7888705"/>
              <a:gd name="connsiteY0" fmla="*/ 0 h 6857994"/>
              <a:gd name="connsiteX1" fmla="*/ 7888705 w 7888705"/>
              <a:gd name="connsiteY1" fmla="*/ 0 h 6857994"/>
              <a:gd name="connsiteX2" fmla="*/ 7888705 w 7888705"/>
              <a:gd name="connsiteY2" fmla="*/ 6857994 h 6857994"/>
              <a:gd name="connsiteX3" fmla="*/ 0 w 7888705"/>
              <a:gd name="connsiteY3" fmla="*/ 6857994 h 6857994"/>
              <a:gd name="connsiteX4" fmla="*/ 0 w 7888705"/>
              <a:gd name="connsiteY4" fmla="*/ 0 h 6857994"/>
              <a:gd name="connsiteX5" fmla="*/ 290879 w 7888705"/>
              <a:gd name="connsiteY5" fmla="*/ 6322510 h 6857994"/>
              <a:gd name="connsiteX6" fmla="*/ 292953 w 7888705"/>
              <a:gd name="connsiteY6" fmla="*/ 6330137 h 6857994"/>
              <a:gd name="connsiteX7" fmla="*/ 7358529 w 7888705"/>
              <a:gd name="connsiteY7" fmla="*/ 6328932 h 6857994"/>
              <a:gd name="connsiteX8" fmla="*/ 7363641 w 7888705"/>
              <a:gd name="connsiteY8" fmla="*/ 6318320 h 6857994"/>
              <a:gd name="connsiteX9" fmla="*/ 3094351 w 7888705"/>
              <a:gd name="connsiteY9" fmla="*/ 6318354 h 6857994"/>
              <a:gd name="connsiteX10" fmla="*/ 290879 w 7888705"/>
              <a:gd name="connsiteY10" fmla="*/ 6322510 h 6857994"/>
              <a:gd name="connsiteX0" fmla="*/ 0 w 7888705"/>
              <a:gd name="connsiteY0" fmla="*/ 0 h 6857994"/>
              <a:gd name="connsiteX1" fmla="*/ 7888705 w 7888705"/>
              <a:gd name="connsiteY1" fmla="*/ 0 h 6857994"/>
              <a:gd name="connsiteX2" fmla="*/ 7888705 w 7888705"/>
              <a:gd name="connsiteY2" fmla="*/ 6857994 h 6857994"/>
              <a:gd name="connsiteX3" fmla="*/ 0 w 7888705"/>
              <a:gd name="connsiteY3" fmla="*/ 6857994 h 6857994"/>
              <a:gd name="connsiteX4" fmla="*/ 0 w 7888705"/>
              <a:gd name="connsiteY4" fmla="*/ 0 h 6857994"/>
              <a:gd name="connsiteX5" fmla="*/ 290879 w 7888705"/>
              <a:gd name="connsiteY5" fmla="*/ 6322510 h 6857994"/>
              <a:gd name="connsiteX6" fmla="*/ 292953 w 7888705"/>
              <a:gd name="connsiteY6" fmla="*/ 6330137 h 6857994"/>
              <a:gd name="connsiteX7" fmla="*/ 7358529 w 7888705"/>
              <a:gd name="connsiteY7" fmla="*/ 6328932 h 6857994"/>
              <a:gd name="connsiteX8" fmla="*/ 7363641 w 7888705"/>
              <a:gd name="connsiteY8" fmla="*/ 6318320 h 6857994"/>
              <a:gd name="connsiteX9" fmla="*/ 290879 w 7888705"/>
              <a:gd name="connsiteY9" fmla="*/ 6322510 h 6857994"/>
              <a:gd name="connsiteX0" fmla="*/ 0 w 7888705"/>
              <a:gd name="connsiteY0" fmla="*/ 0 h 6857994"/>
              <a:gd name="connsiteX1" fmla="*/ 7888705 w 7888705"/>
              <a:gd name="connsiteY1" fmla="*/ 0 h 6857994"/>
              <a:gd name="connsiteX2" fmla="*/ 7888705 w 7888705"/>
              <a:gd name="connsiteY2" fmla="*/ 6857994 h 6857994"/>
              <a:gd name="connsiteX3" fmla="*/ 0 w 7888705"/>
              <a:gd name="connsiteY3" fmla="*/ 6857994 h 6857994"/>
              <a:gd name="connsiteX4" fmla="*/ 0 w 7888705"/>
              <a:gd name="connsiteY4" fmla="*/ 0 h 6857994"/>
              <a:gd name="connsiteX5" fmla="*/ 290879 w 7888705"/>
              <a:gd name="connsiteY5" fmla="*/ 6322510 h 6857994"/>
              <a:gd name="connsiteX6" fmla="*/ 292953 w 7888705"/>
              <a:gd name="connsiteY6" fmla="*/ 6330137 h 6857994"/>
              <a:gd name="connsiteX7" fmla="*/ 7358529 w 7888705"/>
              <a:gd name="connsiteY7" fmla="*/ 6328932 h 6857994"/>
              <a:gd name="connsiteX8" fmla="*/ 7356146 w 7888705"/>
              <a:gd name="connsiteY8" fmla="*/ 6320818 h 6857994"/>
              <a:gd name="connsiteX9" fmla="*/ 290879 w 7888705"/>
              <a:gd name="connsiteY9" fmla="*/ 6322510 h 6857994"/>
              <a:gd name="connsiteX0" fmla="*/ 0 w 7888705"/>
              <a:gd name="connsiteY0" fmla="*/ 0 h 6857994"/>
              <a:gd name="connsiteX1" fmla="*/ 7888705 w 7888705"/>
              <a:gd name="connsiteY1" fmla="*/ 0 h 6857994"/>
              <a:gd name="connsiteX2" fmla="*/ 7888705 w 7888705"/>
              <a:gd name="connsiteY2" fmla="*/ 6857994 h 6857994"/>
              <a:gd name="connsiteX3" fmla="*/ 0 w 7888705"/>
              <a:gd name="connsiteY3" fmla="*/ 6857994 h 6857994"/>
              <a:gd name="connsiteX4" fmla="*/ 0 w 7888705"/>
              <a:gd name="connsiteY4" fmla="*/ 0 h 6857994"/>
              <a:gd name="connsiteX5" fmla="*/ 290879 w 7888705"/>
              <a:gd name="connsiteY5" fmla="*/ 6322510 h 6857994"/>
              <a:gd name="connsiteX6" fmla="*/ 292953 w 7888705"/>
              <a:gd name="connsiteY6" fmla="*/ 6330137 h 6857994"/>
              <a:gd name="connsiteX7" fmla="*/ 7368522 w 7888705"/>
              <a:gd name="connsiteY7" fmla="*/ 6381397 h 6857994"/>
              <a:gd name="connsiteX8" fmla="*/ 7356146 w 7888705"/>
              <a:gd name="connsiteY8" fmla="*/ 6320818 h 6857994"/>
              <a:gd name="connsiteX9" fmla="*/ 290879 w 7888705"/>
              <a:gd name="connsiteY9" fmla="*/ 6322510 h 6857994"/>
              <a:gd name="connsiteX0" fmla="*/ 0 w 7888705"/>
              <a:gd name="connsiteY0" fmla="*/ 0 h 6857994"/>
              <a:gd name="connsiteX1" fmla="*/ 7888705 w 7888705"/>
              <a:gd name="connsiteY1" fmla="*/ 0 h 6857994"/>
              <a:gd name="connsiteX2" fmla="*/ 7888705 w 7888705"/>
              <a:gd name="connsiteY2" fmla="*/ 6857994 h 6857994"/>
              <a:gd name="connsiteX3" fmla="*/ 0 w 7888705"/>
              <a:gd name="connsiteY3" fmla="*/ 6857994 h 6857994"/>
              <a:gd name="connsiteX4" fmla="*/ 0 w 7888705"/>
              <a:gd name="connsiteY4" fmla="*/ 0 h 6857994"/>
              <a:gd name="connsiteX5" fmla="*/ 290879 w 7888705"/>
              <a:gd name="connsiteY5" fmla="*/ 6322510 h 6857994"/>
              <a:gd name="connsiteX6" fmla="*/ 292953 w 7888705"/>
              <a:gd name="connsiteY6" fmla="*/ 6330137 h 6857994"/>
              <a:gd name="connsiteX7" fmla="*/ 7368522 w 7888705"/>
              <a:gd name="connsiteY7" fmla="*/ 6381397 h 6857994"/>
              <a:gd name="connsiteX8" fmla="*/ 7358644 w 7888705"/>
              <a:gd name="connsiteY8" fmla="*/ 6240871 h 6857994"/>
              <a:gd name="connsiteX9" fmla="*/ 290879 w 7888705"/>
              <a:gd name="connsiteY9" fmla="*/ 6322510 h 6857994"/>
              <a:gd name="connsiteX0" fmla="*/ 0 w 7888705"/>
              <a:gd name="connsiteY0" fmla="*/ 0 h 6857994"/>
              <a:gd name="connsiteX1" fmla="*/ 7888705 w 7888705"/>
              <a:gd name="connsiteY1" fmla="*/ 0 h 6857994"/>
              <a:gd name="connsiteX2" fmla="*/ 7888705 w 7888705"/>
              <a:gd name="connsiteY2" fmla="*/ 6857994 h 6857994"/>
              <a:gd name="connsiteX3" fmla="*/ 0 w 7888705"/>
              <a:gd name="connsiteY3" fmla="*/ 6857994 h 6857994"/>
              <a:gd name="connsiteX4" fmla="*/ 0 w 7888705"/>
              <a:gd name="connsiteY4" fmla="*/ 0 h 6857994"/>
              <a:gd name="connsiteX5" fmla="*/ 290879 w 7888705"/>
              <a:gd name="connsiteY5" fmla="*/ 6322510 h 6857994"/>
              <a:gd name="connsiteX6" fmla="*/ 292953 w 7888705"/>
              <a:gd name="connsiteY6" fmla="*/ 6330137 h 6857994"/>
              <a:gd name="connsiteX7" fmla="*/ 7332427 w 7888705"/>
              <a:gd name="connsiteY7" fmla="*/ 6742344 h 6857994"/>
              <a:gd name="connsiteX8" fmla="*/ 7358644 w 7888705"/>
              <a:gd name="connsiteY8" fmla="*/ 6240871 h 6857994"/>
              <a:gd name="connsiteX9" fmla="*/ 290879 w 7888705"/>
              <a:gd name="connsiteY9" fmla="*/ 6322510 h 6857994"/>
              <a:gd name="connsiteX0" fmla="*/ 0 w 7888705"/>
              <a:gd name="connsiteY0" fmla="*/ 0 h 6857994"/>
              <a:gd name="connsiteX1" fmla="*/ 7888705 w 7888705"/>
              <a:gd name="connsiteY1" fmla="*/ 0 h 6857994"/>
              <a:gd name="connsiteX2" fmla="*/ 7888705 w 7888705"/>
              <a:gd name="connsiteY2" fmla="*/ 6857994 h 6857994"/>
              <a:gd name="connsiteX3" fmla="*/ 0 w 7888705"/>
              <a:gd name="connsiteY3" fmla="*/ 6857994 h 6857994"/>
              <a:gd name="connsiteX4" fmla="*/ 0 w 7888705"/>
              <a:gd name="connsiteY4" fmla="*/ 0 h 6857994"/>
              <a:gd name="connsiteX5" fmla="*/ 290879 w 7888705"/>
              <a:gd name="connsiteY5" fmla="*/ 6322510 h 6857994"/>
              <a:gd name="connsiteX6" fmla="*/ 292953 w 7888705"/>
              <a:gd name="connsiteY6" fmla="*/ 6330137 h 6857994"/>
              <a:gd name="connsiteX7" fmla="*/ 7332427 w 7888705"/>
              <a:gd name="connsiteY7" fmla="*/ 6742344 h 6857994"/>
              <a:gd name="connsiteX8" fmla="*/ 7346612 w 7888705"/>
              <a:gd name="connsiteY8" fmla="*/ 6301029 h 6857994"/>
              <a:gd name="connsiteX9" fmla="*/ 290879 w 7888705"/>
              <a:gd name="connsiteY9" fmla="*/ 6322510 h 6857994"/>
              <a:gd name="connsiteX0" fmla="*/ 0 w 7888705"/>
              <a:gd name="connsiteY0" fmla="*/ 0 h 6857994"/>
              <a:gd name="connsiteX1" fmla="*/ 7888705 w 7888705"/>
              <a:gd name="connsiteY1" fmla="*/ 0 h 6857994"/>
              <a:gd name="connsiteX2" fmla="*/ 7888705 w 7888705"/>
              <a:gd name="connsiteY2" fmla="*/ 6857994 h 6857994"/>
              <a:gd name="connsiteX3" fmla="*/ 0 w 7888705"/>
              <a:gd name="connsiteY3" fmla="*/ 6857994 h 6857994"/>
              <a:gd name="connsiteX4" fmla="*/ 0 w 7888705"/>
              <a:gd name="connsiteY4" fmla="*/ 0 h 6857994"/>
              <a:gd name="connsiteX5" fmla="*/ 290879 w 7888705"/>
              <a:gd name="connsiteY5" fmla="*/ 6322510 h 6857994"/>
              <a:gd name="connsiteX6" fmla="*/ 292953 w 7888705"/>
              <a:gd name="connsiteY6" fmla="*/ 6330137 h 6857994"/>
              <a:gd name="connsiteX7" fmla="*/ 7332427 w 7888705"/>
              <a:gd name="connsiteY7" fmla="*/ 6742344 h 6857994"/>
              <a:gd name="connsiteX8" fmla="*/ 7370676 w 7888705"/>
              <a:gd name="connsiteY8" fmla="*/ 6325092 h 6857994"/>
              <a:gd name="connsiteX9" fmla="*/ 290879 w 7888705"/>
              <a:gd name="connsiteY9" fmla="*/ 6322510 h 6857994"/>
              <a:gd name="connsiteX0" fmla="*/ 0 w 7888705"/>
              <a:gd name="connsiteY0" fmla="*/ 0 h 6857994"/>
              <a:gd name="connsiteX1" fmla="*/ 7888705 w 7888705"/>
              <a:gd name="connsiteY1" fmla="*/ 0 h 6857994"/>
              <a:gd name="connsiteX2" fmla="*/ 7888705 w 7888705"/>
              <a:gd name="connsiteY2" fmla="*/ 6857994 h 6857994"/>
              <a:gd name="connsiteX3" fmla="*/ 0 w 7888705"/>
              <a:gd name="connsiteY3" fmla="*/ 6857994 h 6857994"/>
              <a:gd name="connsiteX4" fmla="*/ 0 w 7888705"/>
              <a:gd name="connsiteY4" fmla="*/ 0 h 6857994"/>
              <a:gd name="connsiteX5" fmla="*/ 290879 w 7888705"/>
              <a:gd name="connsiteY5" fmla="*/ 6322510 h 6857994"/>
              <a:gd name="connsiteX6" fmla="*/ 292953 w 7888705"/>
              <a:gd name="connsiteY6" fmla="*/ 6330137 h 6857994"/>
              <a:gd name="connsiteX7" fmla="*/ 7332427 w 7888705"/>
              <a:gd name="connsiteY7" fmla="*/ 6742344 h 6857994"/>
              <a:gd name="connsiteX8" fmla="*/ 7403155 w 7888705"/>
              <a:gd name="connsiteY8" fmla="*/ 6322594 h 6857994"/>
              <a:gd name="connsiteX9" fmla="*/ 290879 w 7888705"/>
              <a:gd name="connsiteY9" fmla="*/ 6322510 h 6857994"/>
              <a:gd name="connsiteX0" fmla="*/ 0 w 7888705"/>
              <a:gd name="connsiteY0" fmla="*/ 0 h 6857994"/>
              <a:gd name="connsiteX1" fmla="*/ 7888705 w 7888705"/>
              <a:gd name="connsiteY1" fmla="*/ 0 h 6857994"/>
              <a:gd name="connsiteX2" fmla="*/ 7888705 w 7888705"/>
              <a:gd name="connsiteY2" fmla="*/ 6857994 h 6857994"/>
              <a:gd name="connsiteX3" fmla="*/ 0 w 7888705"/>
              <a:gd name="connsiteY3" fmla="*/ 6857994 h 6857994"/>
              <a:gd name="connsiteX4" fmla="*/ 0 w 7888705"/>
              <a:gd name="connsiteY4" fmla="*/ 0 h 6857994"/>
              <a:gd name="connsiteX5" fmla="*/ 290879 w 7888705"/>
              <a:gd name="connsiteY5" fmla="*/ 6322510 h 6857994"/>
              <a:gd name="connsiteX6" fmla="*/ 292953 w 7888705"/>
              <a:gd name="connsiteY6" fmla="*/ 6330137 h 6857994"/>
              <a:gd name="connsiteX7" fmla="*/ 7332427 w 7888705"/>
              <a:gd name="connsiteY7" fmla="*/ 6742344 h 6857994"/>
              <a:gd name="connsiteX8" fmla="*/ 7365680 w 7888705"/>
              <a:gd name="connsiteY8" fmla="*/ 6320096 h 6857994"/>
              <a:gd name="connsiteX9" fmla="*/ 290879 w 7888705"/>
              <a:gd name="connsiteY9" fmla="*/ 6322510 h 6857994"/>
              <a:gd name="connsiteX0" fmla="*/ 0 w 7888705"/>
              <a:gd name="connsiteY0" fmla="*/ 0 h 6857994"/>
              <a:gd name="connsiteX1" fmla="*/ 7888705 w 7888705"/>
              <a:gd name="connsiteY1" fmla="*/ 0 h 6857994"/>
              <a:gd name="connsiteX2" fmla="*/ 7888705 w 7888705"/>
              <a:gd name="connsiteY2" fmla="*/ 6857994 h 6857994"/>
              <a:gd name="connsiteX3" fmla="*/ 0 w 7888705"/>
              <a:gd name="connsiteY3" fmla="*/ 6857994 h 6857994"/>
              <a:gd name="connsiteX4" fmla="*/ 0 w 7888705"/>
              <a:gd name="connsiteY4" fmla="*/ 0 h 6857994"/>
              <a:gd name="connsiteX5" fmla="*/ 290879 w 7888705"/>
              <a:gd name="connsiteY5" fmla="*/ 6322510 h 6857994"/>
              <a:gd name="connsiteX6" fmla="*/ 292953 w 7888705"/>
              <a:gd name="connsiteY6" fmla="*/ 6330137 h 6857994"/>
              <a:gd name="connsiteX7" fmla="*/ 7367404 w 7888705"/>
              <a:gd name="connsiteY7" fmla="*/ 6330115 h 6857994"/>
              <a:gd name="connsiteX8" fmla="*/ 7365680 w 7888705"/>
              <a:gd name="connsiteY8" fmla="*/ 6320096 h 6857994"/>
              <a:gd name="connsiteX9" fmla="*/ 290879 w 7888705"/>
              <a:gd name="connsiteY9" fmla="*/ 6322510 h 6857994"/>
              <a:gd name="connsiteX0" fmla="*/ 51170 w 7939875"/>
              <a:gd name="connsiteY0" fmla="*/ 0 h 6857994"/>
              <a:gd name="connsiteX1" fmla="*/ 7939875 w 7939875"/>
              <a:gd name="connsiteY1" fmla="*/ 0 h 6857994"/>
              <a:gd name="connsiteX2" fmla="*/ 7939875 w 7939875"/>
              <a:gd name="connsiteY2" fmla="*/ 6857994 h 6857994"/>
              <a:gd name="connsiteX3" fmla="*/ 0 w 7939875"/>
              <a:gd name="connsiteY3" fmla="*/ 6857994 h 6857994"/>
              <a:gd name="connsiteX4" fmla="*/ 51170 w 7939875"/>
              <a:gd name="connsiteY4" fmla="*/ 0 h 6857994"/>
              <a:gd name="connsiteX5" fmla="*/ 342049 w 7939875"/>
              <a:gd name="connsiteY5" fmla="*/ 6322510 h 6857994"/>
              <a:gd name="connsiteX6" fmla="*/ 344123 w 7939875"/>
              <a:gd name="connsiteY6" fmla="*/ 6330137 h 6857994"/>
              <a:gd name="connsiteX7" fmla="*/ 7418574 w 7939875"/>
              <a:gd name="connsiteY7" fmla="*/ 6330115 h 6857994"/>
              <a:gd name="connsiteX8" fmla="*/ 7416850 w 7939875"/>
              <a:gd name="connsiteY8" fmla="*/ 6320096 h 6857994"/>
              <a:gd name="connsiteX9" fmla="*/ 342049 w 7939875"/>
              <a:gd name="connsiteY9" fmla="*/ 6322510 h 6857994"/>
              <a:gd name="connsiteX0" fmla="*/ 0 w 7939875"/>
              <a:gd name="connsiteY0" fmla="*/ 0 h 6862454"/>
              <a:gd name="connsiteX1" fmla="*/ 7939875 w 7939875"/>
              <a:gd name="connsiteY1" fmla="*/ 4460 h 6862454"/>
              <a:gd name="connsiteX2" fmla="*/ 7939875 w 7939875"/>
              <a:gd name="connsiteY2" fmla="*/ 6862454 h 6862454"/>
              <a:gd name="connsiteX3" fmla="*/ 0 w 7939875"/>
              <a:gd name="connsiteY3" fmla="*/ 6862454 h 6862454"/>
              <a:gd name="connsiteX4" fmla="*/ 0 w 7939875"/>
              <a:gd name="connsiteY4" fmla="*/ 0 h 6862454"/>
              <a:gd name="connsiteX5" fmla="*/ 342049 w 7939875"/>
              <a:gd name="connsiteY5" fmla="*/ 6326970 h 6862454"/>
              <a:gd name="connsiteX6" fmla="*/ 344123 w 7939875"/>
              <a:gd name="connsiteY6" fmla="*/ 6334597 h 6862454"/>
              <a:gd name="connsiteX7" fmla="*/ 7418574 w 7939875"/>
              <a:gd name="connsiteY7" fmla="*/ 6334575 h 6862454"/>
              <a:gd name="connsiteX8" fmla="*/ 7416850 w 7939875"/>
              <a:gd name="connsiteY8" fmla="*/ 6324556 h 6862454"/>
              <a:gd name="connsiteX9" fmla="*/ 342049 w 7939875"/>
              <a:gd name="connsiteY9" fmla="*/ 6326970 h 6862454"/>
              <a:gd name="connsiteX0" fmla="*/ 0 w 7939875"/>
              <a:gd name="connsiteY0" fmla="*/ 0 h 6862454"/>
              <a:gd name="connsiteX1" fmla="*/ 7939875 w 7939875"/>
              <a:gd name="connsiteY1" fmla="*/ 4460 h 6862454"/>
              <a:gd name="connsiteX2" fmla="*/ 7774994 w 7939875"/>
              <a:gd name="connsiteY2" fmla="*/ 6853533 h 6862454"/>
              <a:gd name="connsiteX3" fmla="*/ 0 w 7939875"/>
              <a:gd name="connsiteY3" fmla="*/ 6862454 h 6862454"/>
              <a:gd name="connsiteX4" fmla="*/ 0 w 7939875"/>
              <a:gd name="connsiteY4" fmla="*/ 0 h 6862454"/>
              <a:gd name="connsiteX5" fmla="*/ 342049 w 7939875"/>
              <a:gd name="connsiteY5" fmla="*/ 6326970 h 6862454"/>
              <a:gd name="connsiteX6" fmla="*/ 344123 w 7939875"/>
              <a:gd name="connsiteY6" fmla="*/ 6334597 h 6862454"/>
              <a:gd name="connsiteX7" fmla="*/ 7418574 w 7939875"/>
              <a:gd name="connsiteY7" fmla="*/ 6334575 h 6862454"/>
              <a:gd name="connsiteX8" fmla="*/ 7416850 w 7939875"/>
              <a:gd name="connsiteY8" fmla="*/ 6324556 h 6862454"/>
              <a:gd name="connsiteX9" fmla="*/ 342049 w 7939875"/>
              <a:gd name="connsiteY9" fmla="*/ 6326970 h 6862454"/>
              <a:gd name="connsiteX0" fmla="*/ 0 w 7939875"/>
              <a:gd name="connsiteY0" fmla="*/ 0 h 6862454"/>
              <a:gd name="connsiteX1" fmla="*/ 7939875 w 7939875"/>
              <a:gd name="connsiteY1" fmla="*/ 4460 h 6862454"/>
              <a:gd name="connsiteX2" fmla="*/ 7774994 w 7939875"/>
              <a:gd name="connsiteY2" fmla="*/ 6857994 h 6862454"/>
              <a:gd name="connsiteX3" fmla="*/ 0 w 7939875"/>
              <a:gd name="connsiteY3" fmla="*/ 6862454 h 6862454"/>
              <a:gd name="connsiteX4" fmla="*/ 0 w 7939875"/>
              <a:gd name="connsiteY4" fmla="*/ 0 h 6862454"/>
              <a:gd name="connsiteX5" fmla="*/ 342049 w 7939875"/>
              <a:gd name="connsiteY5" fmla="*/ 6326970 h 6862454"/>
              <a:gd name="connsiteX6" fmla="*/ 344123 w 7939875"/>
              <a:gd name="connsiteY6" fmla="*/ 6334597 h 6862454"/>
              <a:gd name="connsiteX7" fmla="*/ 7418574 w 7939875"/>
              <a:gd name="connsiteY7" fmla="*/ 6334575 h 6862454"/>
              <a:gd name="connsiteX8" fmla="*/ 7416850 w 7939875"/>
              <a:gd name="connsiteY8" fmla="*/ 6324556 h 6862454"/>
              <a:gd name="connsiteX9" fmla="*/ 342049 w 7939875"/>
              <a:gd name="connsiteY9" fmla="*/ 6326970 h 6862454"/>
              <a:gd name="connsiteX0" fmla="*/ 0 w 7939875"/>
              <a:gd name="connsiteY0" fmla="*/ 0 h 6862454"/>
              <a:gd name="connsiteX1" fmla="*/ 7939875 w 7939875"/>
              <a:gd name="connsiteY1" fmla="*/ 4460 h 6862454"/>
              <a:gd name="connsiteX2" fmla="*/ 7769309 w 7939875"/>
              <a:gd name="connsiteY2" fmla="*/ 6862454 h 6862454"/>
              <a:gd name="connsiteX3" fmla="*/ 0 w 7939875"/>
              <a:gd name="connsiteY3" fmla="*/ 6862454 h 6862454"/>
              <a:gd name="connsiteX4" fmla="*/ 0 w 7939875"/>
              <a:gd name="connsiteY4" fmla="*/ 0 h 6862454"/>
              <a:gd name="connsiteX5" fmla="*/ 342049 w 7939875"/>
              <a:gd name="connsiteY5" fmla="*/ 6326970 h 6862454"/>
              <a:gd name="connsiteX6" fmla="*/ 344123 w 7939875"/>
              <a:gd name="connsiteY6" fmla="*/ 6334597 h 6862454"/>
              <a:gd name="connsiteX7" fmla="*/ 7418574 w 7939875"/>
              <a:gd name="connsiteY7" fmla="*/ 6334575 h 6862454"/>
              <a:gd name="connsiteX8" fmla="*/ 7416850 w 7939875"/>
              <a:gd name="connsiteY8" fmla="*/ 6324556 h 6862454"/>
              <a:gd name="connsiteX9" fmla="*/ 342049 w 7939875"/>
              <a:gd name="connsiteY9" fmla="*/ 6326970 h 6862454"/>
              <a:gd name="connsiteX0" fmla="*/ 0 w 7774994"/>
              <a:gd name="connsiteY0" fmla="*/ 0 h 6862454"/>
              <a:gd name="connsiteX1" fmla="*/ 7774994 w 7774994"/>
              <a:gd name="connsiteY1" fmla="*/ 0 h 6862454"/>
              <a:gd name="connsiteX2" fmla="*/ 7769309 w 7774994"/>
              <a:gd name="connsiteY2" fmla="*/ 6862454 h 6862454"/>
              <a:gd name="connsiteX3" fmla="*/ 0 w 7774994"/>
              <a:gd name="connsiteY3" fmla="*/ 6862454 h 6862454"/>
              <a:gd name="connsiteX4" fmla="*/ 0 w 7774994"/>
              <a:gd name="connsiteY4" fmla="*/ 0 h 6862454"/>
              <a:gd name="connsiteX5" fmla="*/ 342049 w 7774994"/>
              <a:gd name="connsiteY5" fmla="*/ 6326970 h 6862454"/>
              <a:gd name="connsiteX6" fmla="*/ 344123 w 7774994"/>
              <a:gd name="connsiteY6" fmla="*/ 6334597 h 6862454"/>
              <a:gd name="connsiteX7" fmla="*/ 7418574 w 7774994"/>
              <a:gd name="connsiteY7" fmla="*/ 6334575 h 6862454"/>
              <a:gd name="connsiteX8" fmla="*/ 7416850 w 7774994"/>
              <a:gd name="connsiteY8" fmla="*/ 6324556 h 6862454"/>
              <a:gd name="connsiteX9" fmla="*/ 342049 w 7774994"/>
              <a:gd name="connsiteY9" fmla="*/ 6326970 h 6862454"/>
              <a:gd name="connsiteX0" fmla="*/ 0 w 7774994"/>
              <a:gd name="connsiteY0" fmla="*/ 0 h 6862454"/>
              <a:gd name="connsiteX1" fmla="*/ 7774994 w 7774994"/>
              <a:gd name="connsiteY1" fmla="*/ 0 h 6862454"/>
              <a:gd name="connsiteX2" fmla="*/ 7772152 w 7774994"/>
              <a:gd name="connsiteY2" fmla="*/ 6862454 h 6862454"/>
              <a:gd name="connsiteX3" fmla="*/ 0 w 7774994"/>
              <a:gd name="connsiteY3" fmla="*/ 6862454 h 6862454"/>
              <a:gd name="connsiteX4" fmla="*/ 0 w 7774994"/>
              <a:gd name="connsiteY4" fmla="*/ 0 h 6862454"/>
              <a:gd name="connsiteX5" fmla="*/ 342049 w 7774994"/>
              <a:gd name="connsiteY5" fmla="*/ 6326970 h 6862454"/>
              <a:gd name="connsiteX6" fmla="*/ 344123 w 7774994"/>
              <a:gd name="connsiteY6" fmla="*/ 6334597 h 6862454"/>
              <a:gd name="connsiteX7" fmla="*/ 7418574 w 7774994"/>
              <a:gd name="connsiteY7" fmla="*/ 6334575 h 6862454"/>
              <a:gd name="connsiteX8" fmla="*/ 7416850 w 7774994"/>
              <a:gd name="connsiteY8" fmla="*/ 6324556 h 6862454"/>
              <a:gd name="connsiteX9" fmla="*/ 342049 w 7774994"/>
              <a:gd name="connsiteY9" fmla="*/ 6326970 h 6862454"/>
              <a:gd name="connsiteX0" fmla="*/ 0 w 7774994"/>
              <a:gd name="connsiteY0" fmla="*/ 0 h 6862454"/>
              <a:gd name="connsiteX1" fmla="*/ 7774994 w 7774994"/>
              <a:gd name="connsiteY1" fmla="*/ 0 h 6862454"/>
              <a:gd name="connsiteX2" fmla="*/ 7757915 w 7774994"/>
              <a:gd name="connsiteY2" fmla="*/ 6862454 h 6862454"/>
              <a:gd name="connsiteX3" fmla="*/ 0 w 7774994"/>
              <a:gd name="connsiteY3" fmla="*/ 6862454 h 6862454"/>
              <a:gd name="connsiteX4" fmla="*/ 0 w 7774994"/>
              <a:gd name="connsiteY4" fmla="*/ 0 h 6862454"/>
              <a:gd name="connsiteX5" fmla="*/ 342049 w 7774994"/>
              <a:gd name="connsiteY5" fmla="*/ 6326970 h 6862454"/>
              <a:gd name="connsiteX6" fmla="*/ 344123 w 7774994"/>
              <a:gd name="connsiteY6" fmla="*/ 6334597 h 6862454"/>
              <a:gd name="connsiteX7" fmla="*/ 7418574 w 7774994"/>
              <a:gd name="connsiteY7" fmla="*/ 6334575 h 6862454"/>
              <a:gd name="connsiteX8" fmla="*/ 7416850 w 7774994"/>
              <a:gd name="connsiteY8" fmla="*/ 6324556 h 6862454"/>
              <a:gd name="connsiteX9" fmla="*/ 342049 w 7774994"/>
              <a:gd name="connsiteY9" fmla="*/ 6326970 h 6862454"/>
              <a:gd name="connsiteX0" fmla="*/ 0 w 7758096"/>
              <a:gd name="connsiteY0" fmla="*/ 0 h 6862454"/>
              <a:gd name="connsiteX1" fmla="*/ 7756689 w 7758096"/>
              <a:gd name="connsiteY1" fmla="*/ 0 h 6862454"/>
              <a:gd name="connsiteX2" fmla="*/ 7757915 w 7758096"/>
              <a:gd name="connsiteY2" fmla="*/ 6862454 h 6862454"/>
              <a:gd name="connsiteX3" fmla="*/ 0 w 7758096"/>
              <a:gd name="connsiteY3" fmla="*/ 6862454 h 6862454"/>
              <a:gd name="connsiteX4" fmla="*/ 0 w 7758096"/>
              <a:gd name="connsiteY4" fmla="*/ 0 h 6862454"/>
              <a:gd name="connsiteX5" fmla="*/ 342049 w 7758096"/>
              <a:gd name="connsiteY5" fmla="*/ 6326970 h 6862454"/>
              <a:gd name="connsiteX6" fmla="*/ 344123 w 7758096"/>
              <a:gd name="connsiteY6" fmla="*/ 6334597 h 6862454"/>
              <a:gd name="connsiteX7" fmla="*/ 7418574 w 7758096"/>
              <a:gd name="connsiteY7" fmla="*/ 6334575 h 6862454"/>
              <a:gd name="connsiteX8" fmla="*/ 7416850 w 7758096"/>
              <a:gd name="connsiteY8" fmla="*/ 6324556 h 6862454"/>
              <a:gd name="connsiteX9" fmla="*/ 342049 w 7758096"/>
              <a:gd name="connsiteY9" fmla="*/ 6326970 h 68624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758096" h="6862454">
                <a:moveTo>
                  <a:pt x="0" y="0"/>
                </a:moveTo>
                <a:lnTo>
                  <a:pt x="7756689" y="0"/>
                </a:lnTo>
                <a:cubicBezTo>
                  <a:pt x="7755742" y="2287485"/>
                  <a:pt x="7758862" y="4574969"/>
                  <a:pt x="7757915" y="6862454"/>
                </a:cubicBezTo>
                <a:lnTo>
                  <a:pt x="0" y="6862454"/>
                </a:lnTo>
                <a:lnTo>
                  <a:pt x="0" y="0"/>
                </a:lnTo>
                <a:close/>
                <a:moveTo>
                  <a:pt x="342049" y="6326970"/>
                </a:moveTo>
                <a:cubicBezTo>
                  <a:pt x="338537" y="6326694"/>
                  <a:pt x="343363" y="6335355"/>
                  <a:pt x="344123" y="6334597"/>
                </a:cubicBezTo>
                <a:lnTo>
                  <a:pt x="7418574" y="6334575"/>
                </a:lnTo>
                <a:cubicBezTo>
                  <a:pt x="7418613" y="6331870"/>
                  <a:pt x="7416811" y="6327261"/>
                  <a:pt x="7416850" y="6324556"/>
                </a:cubicBezTo>
                <a:lnTo>
                  <a:pt x="342049" y="6326970"/>
                </a:lnTo>
                <a:close/>
              </a:path>
            </a:pathLst>
          </a:custGeom>
          <a:noFill/>
          <a:ln>
            <a:noFill/>
          </a:ln>
        </p:spPr>
        <p:txBody>
          <a:bodyPr anchor="ctr"/>
          <a:lstStyle>
            <a:lvl1pPr algn="ctr">
              <a:defRPr/>
            </a:lvl1pPr>
          </a:lstStyle>
          <a:p>
            <a:r>
              <a:rPr lang="en-GB"/>
              <a:t>Click icon to add picture</a:t>
            </a:r>
          </a:p>
        </p:txBody>
      </p:sp>
      <p:sp>
        <p:nvSpPr>
          <p:cNvPr id="2" name="Title 1">
            <a:extLst>
              <a:ext uri="{FF2B5EF4-FFF2-40B4-BE49-F238E27FC236}">
                <a16:creationId xmlns:a16="http://schemas.microsoft.com/office/drawing/2014/main" id="{2D62CECC-812A-4205-A02D-AE94D686B5AB}"/>
              </a:ext>
            </a:extLst>
          </p:cNvPr>
          <p:cNvSpPr>
            <a:spLocks noGrp="1"/>
          </p:cNvSpPr>
          <p:nvPr>
            <p:ph type="ctrTitle" hasCustomPrompt="1"/>
          </p:nvPr>
        </p:nvSpPr>
        <p:spPr>
          <a:xfrm>
            <a:off x="532799" y="532800"/>
            <a:ext cx="6120000" cy="1404000"/>
          </a:xfrm>
          <a:solidFill>
            <a:schemeClr val="accent2"/>
          </a:solidFill>
          <a:ln>
            <a:noFill/>
          </a:ln>
        </p:spPr>
        <p:txBody>
          <a:bodyPr wrap="none" lIns="288000" tIns="108000" rIns="0" bIns="144000" anchor="t">
            <a:normAutofit/>
          </a:bodyPr>
          <a:lstStyle>
            <a:lvl1pPr algn="l">
              <a:lnSpc>
                <a:spcPts val="9360"/>
              </a:lnSpc>
              <a:defRPr sz="7800">
                <a:solidFill>
                  <a:schemeClr val="bg1"/>
                </a:solidFill>
              </a:defRPr>
            </a:lvl1pPr>
          </a:lstStyle>
          <a:p>
            <a:r>
              <a:rPr lang="en-US"/>
              <a:t>Divider page</a:t>
            </a:r>
            <a:endParaRPr lang="en-GB"/>
          </a:p>
        </p:txBody>
      </p:sp>
      <p:sp>
        <p:nvSpPr>
          <p:cNvPr id="3" name="Subtitle 2">
            <a:extLst>
              <a:ext uri="{FF2B5EF4-FFF2-40B4-BE49-F238E27FC236}">
                <a16:creationId xmlns:a16="http://schemas.microsoft.com/office/drawing/2014/main" id="{53948F01-6AB4-43BE-9CD1-BF2F9829B91C}"/>
              </a:ext>
            </a:extLst>
          </p:cNvPr>
          <p:cNvSpPr>
            <a:spLocks noGrp="1"/>
          </p:cNvSpPr>
          <p:nvPr>
            <p:ph type="subTitle" idx="1" hasCustomPrompt="1"/>
          </p:nvPr>
        </p:nvSpPr>
        <p:spPr>
          <a:xfrm>
            <a:off x="532800" y="1926000"/>
            <a:ext cx="5904000" cy="1224001"/>
          </a:xfrm>
          <a:solidFill>
            <a:schemeClr val="accent2"/>
          </a:solidFill>
          <a:ln>
            <a:noFill/>
          </a:ln>
        </p:spPr>
        <p:txBody>
          <a:bodyPr wrap="none" lIns="288000" tIns="108000" rIns="108000" bIns="0">
            <a:normAutofit/>
          </a:bodyPr>
          <a:lstStyle>
            <a:lvl1pPr marL="0" indent="0" algn="l">
              <a:lnSpc>
                <a:spcPts val="7400"/>
              </a:lnSpc>
              <a:spcAft>
                <a:spcPts val="0"/>
              </a:spcAft>
              <a:buNone/>
              <a:defRPr sz="7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lorem ipsum</a:t>
            </a:r>
          </a:p>
        </p:txBody>
      </p:sp>
      <p:sp>
        <p:nvSpPr>
          <p:cNvPr id="11" name="Footer Placeholder 2">
            <a:extLst>
              <a:ext uri="{FF2B5EF4-FFF2-40B4-BE49-F238E27FC236}">
                <a16:creationId xmlns:a16="http://schemas.microsoft.com/office/drawing/2014/main" id="{582E5B82-F41C-4EA2-98E1-4D13CAB56062}"/>
              </a:ext>
            </a:extLst>
          </p:cNvPr>
          <p:cNvSpPr>
            <a:spLocks noGrp="1"/>
          </p:cNvSpPr>
          <p:nvPr>
            <p:ph type="ftr" sz="quarter" idx="11"/>
          </p:nvPr>
        </p:nvSpPr>
        <p:spPr>
          <a:xfrm>
            <a:off x="5159829" y="6392168"/>
            <a:ext cx="6108343" cy="275831"/>
          </a:xfrm>
          <a:noFill/>
        </p:spPr>
        <p:txBody>
          <a:bodyPr/>
          <a:lstStyle>
            <a:lvl1pPr>
              <a:defRPr>
                <a:solidFill>
                  <a:schemeClr val="bg1"/>
                </a:solidFill>
              </a:defRPr>
            </a:lvl1pPr>
          </a:lstStyle>
          <a:p>
            <a:r>
              <a:rPr lang="en-GB" b="1"/>
              <a:t>Presentation title </a:t>
            </a:r>
            <a:r>
              <a:rPr lang="en-GB"/>
              <a:t>Section name </a:t>
            </a:r>
          </a:p>
        </p:txBody>
      </p:sp>
      <p:sp>
        <p:nvSpPr>
          <p:cNvPr id="14" name="Slide Number Placeholder 3">
            <a:extLst>
              <a:ext uri="{FF2B5EF4-FFF2-40B4-BE49-F238E27FC236}">
                <a16:creationId xmlns:a16="http://schemas.microsoft.com/office/drawing/2014/main" id="{19D0375A-7D3F-4018-ABC1-7617E58EC833}"/>
              </a:ext>
            </a:extLst>
          </p:cNvPr>
          <p:cNvSpPr>
            <a:spLocks noGrp="1"/>
          </p:cNvSpPr>
          <p:nvPr>
            <p:ph type="sldNum" sz="quarter" idx="12"/>
          </p:nvPr>
        </p:nvSpPr>
        <p:spPr>
          <a:xfrm>
            <a:off x="11309598" y="6393600"/>
            <a:ext cx="378395" cy="279768"/>
          </a:xfrm>
        </p:spPr>
        <p:txBody>
          <a:bodyPr/>
          <a:lstStyle>
            <a:lvl1pPr>
              <a:defRPr>
                <a:solidFill>
                  <a:schemeClr val="bg1"/>
                </a:solidFill>
              </a:defRPr>
            </a:lvl1pPr>
          </a:lstStyle>
          <a:p>
            <a:fld id="{B3D29D02-703E-4631-95A9-4E3B059CE6D1}" type="slidenum">
              <a:rPr lang="en-GB" smtClean="0"/>
              <a:pPr/>
              <a:t>‹#›</a:t>
            </a:fld>
            <a:endParaRPr lang="en-GB"/>
          </a:p>
        </p:txBody>
      </p:sp>
      <p:sp>
        <p:nvSpPr>
          <p:cNvPr id="20" name="Text Placeholder 9">
            <a:extLst>
              <a:ext uri="{FF2B5EF4-FFF2-40B4-BE49-F238E27FC236}">
                <a16:creationId xmlns:a16="http://schemas.microsoft.com/office/drawing/2014/main" id="{8020A74D-468B-46AC-A14D-E9619DC3A33F}"/>
              </a:ext>
            </a:extLst>
          </p:cNvPr>
          <p:cNvSpPr>
            <a:spLocks noGrp="1"/>
          </p:cNvSpPr>
          <p:nvPr>
            <p:ph type="body" sz="quarter" idx="15" hasCustomPrompt="1"/>
          </p:nvPr>
        </p:nvSpPr>
        <p:spPr>
          <a:xfrm>
            <a:off x="531813" y="6375600"/>
            <a:ext cx="3551725" cy="292394"/>
          </a:xfrm>
        </p:spPr>
        <p:txBody>
          <a:bodyPr/>
          <a:lstStyle>
            <a:lvl1pPr>
              <a:lnSpc>
                <a:spcPct val="100000"/>
              </a:lnSpc>
              <a:spcAft>
                <a:spcPts val="0"/>
              </a:spcAft>
              <a:defRPr sz="1300" b="1">
                <a:solidFill>
                  <a:schemeClr val="bg1"/>
                </a:solidFill>
              </a:defRPr>
            </a:lvl1pPr>
          </a:lstStyle>
          <a:p>
            <a:pPr lvl="0"/>
            <a:r>
              <a:rPr lang="en-GB"/>
              <a:t>Equality and Human Rights Commission</a:t>
            </a:r>
          </a:p>
        </p:txBody>
      </p:sp>
      <p:sp>
        <p:nvSpPr>
          <p:cNvPr id="8" name="Picture Placeholder 6">
            <a:extLst>
              <a:ext uri="{FF2B5EF4-FFF2-40B4-BE49-F238E27FC236}">
                <a16:creationId xmlns:a16="http://schemas.microsoft.com/office/drawing/2014/main" id="{678456FA-F0E9-4DD7-8870-29B134F5B8B4}"/>
              </a:ext>
            </a:extLst>
          </p:cNvPr>
          <p:cNvSpPr>
            <a:spLocks noGrp="1"/>
          </p:cNvSpPr>
          <p:nvPr>
            <p:ph type="pic" sz="quarter" idx="14"/>
          </p:nvPr>
        </p:nvSpPr>
        <p:spPr>
          <a:xfrm>
            <a:off x="1" y="0"/>
            <a:ext cx="12204000" cy="6857994"/>
          </a:xfrm>
          <a:custGeom>
            <a:avLst/>
            <a:gdLst>
              <a:gd name="connsiteX0" fmla="*/ 0 w 7888705"/>
              <a:gd name="connsiteY0" fmla="*/ 0 h 6857994"/>
              <a:gd name="connsiteX1" fmla="*/ 7888705 w 7888705"/>
              <a:gd name="connsiteY1" fmla="*/ 0 h 6857994"/>
              <a:gd name="connsiteX2" fmla="*/ 7888705 w 7888705"/>
              <a:gd name="connsiteY2" fmla="*/ 6857994 h 6857994"/>
              <a:gd name="connsiteX3" fmla="*/ 0 w 7888705"/>
              <a:gd name="connsiteY3" fmla="*/ 6857994 h 6857994"/>
              <a:gd name="connsiteX4" fmla="*/ 0 w 7888705"/>
              <a:gd name="connsiteY4" fmla="*/ 0 h 6857994"/>
              <a:gd name="connsiteX5" fmla="*/ 511126 w 7888705"/>
              <a:gd name="connsiteY5" fmla="*/ 511126 h 6857994"/>
              <a:gd name="connsiteX6" fmla="*/ 511126 w 7888705"/>
              <a:gd name="connsiteY6" fmla="*/ 6346868 h 6857994"/>
              <a:gd name="connsiteX7" fmla="*/ 7377579 w 7888705"/>
              <a:gd name="connsiteY7" fmla="*/ 6346868 h 6857994"/>
              <a:gd name="connsiteX8" fmla="*/ 7377579 w 7888705"/>
              <a:gd name="connsiteY8" fmla="*/ 511126 h 6857994"/>
              <a:gd name="connsiteX9" fmla="*/ 511126 w 7888705"/>
              <a:gd name="connsiteY9" fmla="*/ 511126 h 6857994"/>
              <a:gd name="connsiteX0" fmla="*/ 0 w 7888705"/>
              <a:gd name="connsiteY0" fmla="*/ 0 h 6857994"/>
              <a:gd name="connsiteX1" fmla="*/ 7888705 w 7888705"/>
              <a:gd name="connsiteY1" fmla="*/ 0 h 6857994"/>
              <a:gd name="connsiteX2" fmla="*/ 7888705 w 7888705"/>
              <a:gd name="connsiteY2" fmla="*/ 6857994 h 6857994"/>
              <a:gd name="connsiteX3" fmla="*/ 0 w 7888705"/>
              <a:gd name="connsiteY3" fmla="*/ 6857994 h 6857994"/>
              <a:gd name="connsiteX4" fmla="*/ 0 w 7888705"/>
              <a:gd name="connsiteY4" fmla="*/ 0 h 6857994"/>
              <a:gd name="connsiteX5" fmla="*/ 511126 w 7888705"/>
              <a:gd name="connsiteY5" fmla="*/ 511126 h 6857994"/>
              <a:gd name="connsiteX6" fmla="*/ 315438 w 7888705"/>
              <a:gd name="connsiteY6" fmla="*/ 6332636 h 6857994"/>
              <a:gd name="connsiteX7" fmla="*/ 7377579 w 7888705"/>
              <a:gd name="connsiteY7" fmla="*/ 6346868 h 6857994"/>
              <a:gd name="connsiteX8" fmla="*/ 7377579 w 7888705"/>
              <a:gd name="connsiteY8" fmla="*/ 511126 h 6857994"/>
              <a:gd name="connsiteX9" fmla="*/ 511126 w 7888705"/>
              <a:gd name="connsiteY9" fmla="*/ 511126 h 6857994"/>
              <a:gd name="connsiteX0" fmla="*/ 0 w 7888705"/>
              <a:gd name="connsiteY0" fmla="*/ 0 h 6857994"/>
              <a:gd name="connsiteX1" fmla="*/ 7888705 w 7888705"/>
              <a:gd name="connsiteY1" fmla="*/ 0 h 6857994"/>
              <a:gd name="connsiteX2" fmla="*/ 7888705 w 7888705"/>
              <a:gd name="connsiteY2" fmla="*/ 6857994 h 6857994"/>
              <a:gd name="connsiteX3" fmla="*/ 0 w 7888705"/>
              <a:gd name="connsiteY3" fmla="*/ 6857994 h 6857994"/>
              <a:gd name="connsiteX4" fmla="*/ 0 w 7888705"/>
              <a:gd name="connsiteY4" fmla="*/ 0 h 6857994"/>
              <a:gd name="connsiteX5" fmla="*/ 511126 w 7888705"/>
              <a:gd name="connsiteY5" fmla="*/ 511126 h 6857994"/>
              <a:gd name="connsiteX6" fmla="*/ 315438 w 7888705"/>
              <a:gd name="connsiteY6" fmla="*/ 6332636 h 6857994"/>
              <a:gd name="connsiteX7" fmla="*/ 7377579 w 7888705"/>
              <a:gd name="connsiteY7" fmla="*/ 6336194 h 6857994"/>
              <a:gd name="connsiteX8" fmla="*/ 7377579 w 7888705"/>
              <a:gd name="connsiteY8" fmla="*/ 511126 h 6857994"/>
              <a:gd name="connsiteX9" fmla="*/ 511126 w 7888705"/>
              <a:gd name="connsiteY9" fmla="*/ 511126 h 6857994"/>
              <a:gd name="connsiteX0" fmla="*/ 0 w 7888705"/>
              <a:gd name="connsiteY0" fmla="*/ 0 h 6857994"/>
              <a:gd name="connsiteX1" fmla="*/ 7888705 w 7888705"/>
              <a:gd name="connsiteY1" fmla="*/ 0 h 6857994"/>
              <a:gd name="connsiteX2" fmla="*/ 7888705 w 7888705"/>
              <a:gd name="connsiteY2" fmla="*/ 6857994 h 6857994"/>
              <a:gd name="connsiteX3" fmla="*/ 0 w 7888705"/>
              <a:gd name="connsiteY3" fmla="*/ 6857994 h 6857994"/>
              <a:gd name="connsiteX4" fmla="*/ 0 w 7888705"/>
              <a:gd name="connsiteY4" fmla="*/ 0 h 6857994"/>
              <a:gd name="connsiteX5" fmla="*/ 320626 w 7888705"/>
              <a:gd name="connsiteY5" fmla="*/ 6035626 h 6857994"/>
              <a:gd name="connsiteX6" fmla="*/ 315438 w 7888705"/>
              <a:gd name="connsiteY6" fmla="*/ 6332636 h 6857994"/>
              <a:gd name="connsiteX7" fmla="*/ 7377579 w 7888705"/>
              <a:gd name="connsiteY7" fmla="*/ 6336194 h 6857994"/>
              <a:gd name="connsiteX8" fmla="*/ 7377579 w 7888705"/>
              <a:gd name="connsiteY8" fmla="*/ 511126 h 6857994"/>
              <a:gd name="connsiteX9" fmla="*/ 320626 w 7888705"/>
              <a:gd name="connsiteY9" fmla="*/ 6035626 h 6857994"/>
              <a:gd name="connsiteX0" fmla="*/ 0 w 7888705"/>
              <a:gd name="connsiteY0" fmla="*/ 0 h 6857994"/>
              <a:gd name="connsiteX1" fmla="*/ 7888705 w 7888705"/>
              <a:gd name="connsiteY1" fmla="*/ 0 h 6857994"/>
              <a:gd name="connsiteX2" fmla="*/ 7888705 w 7888705"/>
              <a:gd name="connsiteY2" fmla="*/ 6857994 h 6857994"/>
              <a:gd name="connsiteX3" fmla="*/ 0 w 7888705"/>
              <a:gd name="connsiteY3" fmla="*/ 6857994 h 6857994"/>
              <a:gd name="connsiteX4" fmla="*/ 0 w 7888705"/>
              <a:gd name="connsiteY4" fmla="*/ 0 h 6857994"/>
              <a:gd name="connsiteX5" fmla="*/ 320626 w 7888705"/>
              <a:gd name="connsiteY5" fmla="*/ 6035626 h 6857994"/>
              <a:gd name="connsiteX6" fmla="*/ 315438 w 7888705"/>
              <a:gd name="connsiteY6" fmla="*/ 6332636 h 6857994"/>
              <a:gd name="connsiteX7" fmla="*/ 7377579 w 7888705"/>
              <a:gd name="connsiteY7" fmla="*/ 6336194 h 6857994"/>
              <a:gd name="connsiteX8" fmla="*/ 7377579 w 7888705"/>
              <a:gd name="connsiteY8" fmla="*/ 6022926 h 6857994"/>
              <a:gd name="connsiteX9" fmla="*/ 320626 w 7888705"/>
              <a:gd name="connsiteY9" fmla="*/ 6035626 h 6857994"/>
              <a:gd name="connsiteX0" fmla="*/ 0 w 7888705"/>
              <a:gd name="connsiteY0" fmla="*/ 0 h 6857994"/>
              <a:gd name="connsiteX1" fmla="*/ 7888705 w 7888705"/>
              <a:gd name="connsiteY1" fmla="*/ 0 h 6857994"/>
              <a:gd name="connsiteX2" fmla="*/ 7888705 w 7888705"/>
              <a:gd name="connsiteY2" fmla="*/ 6857994 h 6857994"/>
              <a:gd name="connsiteX3" fmla="*/ 0 w 7888705"/>
              <a:gd name="connsiteY3" fmla="*/ 6857994 h 6857994"/>
              <a:gd name="connsiteX4" fmla="*/ 0 w 7888705"/>
              <a:gd name="connsiteY4" fmla="*/ 0 h 6857994"/>
              <a:gd name="connsiteX5" fmla="*/ 320626 w 7888705"/>
              <a:gd name="connsiteY5" fmla="*/ 6319895 h 6857994"/>
              <a:gd name="connsiteX6" fmla="*/ 315438 w 7888705"/>
              <a:gd name="connsiteY6" fmla="*/ 6332636 h 6857994"/>
              <a:gd name="connsiteX7" fmla="*/ 7377579 w 7888705"/>
              <a:gd name="connsiteY7" fmla="*/ 6336194 h 6857994"/>
              <a:gd name="connsiteX8" fmla="*/ 7377579 w 7888705"/>
              <a:gd name="connsiteY8" fmla="*/ 6022926 h 6857994"/>
              <a:gd name="connsiteX9" fmla="*/ 320626 w 7888705"/>
              <a:gd name="connsiteY9" fmla="*/ 6319895 h 6857994"/>
              <a:gd name="connsiteX0" fmla="*/ 0 w 7888705"/>
              <a:gd name="connsiteY0" fmla="*/ 0 h 6857994"/>
              <a:gd name="connsiteX1" fmla="*/ 7888705 w 7888705"/>
              <a:gd name="connsiteY1" fmla="*/ 0 h 6857994"/>
              <a:gd name="connsiteX2" fmla="*/ 7888705 w 7888705"/>
              <a:gd name="connsiteY2" fmla="*/ 6857994 h 6857994"/>
              <a:gd name="connsiteX3" fmla="*/ 0 w 7888705"/>
              <a:gd name="connsiteY3" fmla="*/ 6857994 h 6857994"/>
              <a:gd name="connsiteX4" fmla="*/ 0 w 7888705"/>
              <a:gd name="connsiteY4" fmla="*/ 0 h 6857994"/>
              <a:gd name="connsiteX5" fmla="*/ 315863 w 7888705"/>
              <a:gd name="connsiteY5" fmla="*/ 6319895 h 6857994"/>
              <a:gd name="connsiteX6" fmla="*/ 315438 w 7888705"/>
              <a:gd name="connsiteY6" fmla="*/ 6332636 h 6857994"/>
              <a:gd name="connsiteX7" fmla="*/ 7377579 w 7888705"/>
              <a:gd name="connsiteY7" fmla="*/ 6336194 h 6857994"/>
              <a:gd name="connsiteX8" fmla="*/ 7377579 w 7888705"/>
              <a:gd name="connsiteY8" fmla="*/ 6022926 h 6857994"/>
              <a:gd name="connsiteX9" fmla="*/ 315863 w 7888705"/>
              <a:gd name="connsiteY9" fmla="*/ 6319895 h 6857994"/>
              <a:gd name="connsiteX0" fmla="*/ 0 w 7888705"/>
              <a:gd name="connsiteY0" fmla="*/ 0 h 6857994"/>
              <a:gd name="connsiteX1" fmla="*/ 7888705 w 7888705"/>
              <a:gd name="connsiteY1" fmla="*/ 0 h 6857994"/>
              <a:gd name="connsiteX2" fmla="*/ 7888705 w 7888705"/>
              <a:gd name="connsiteY2" fmla="*/ 6857994 h 6857994"/>
              <a:gd name="connsiteX3" fmla="*/ 0 w 7888705"/>
              <a:gd name="connsiteY3" fmla="*/ 6857994 h 6857994"/>
              <a:gd name="connsiteX4" fmla="*/ 0 w 7888705"/>
              <a:gd name="connsiteY4" fmla="*/ 0 h 6857994"/>
              <a:gd name="connsiteX5" fmla="*/ 315863 w 7888705"/>
              <a:gd name="connsiteY5" fmla="*/ 6319895 h 6857994"/>
              <a:gd name="connsiteX6" fmla="*/ 315438 w 7888705"/>
              <a:gd name="connsiteY6" fmla="*/ 6332636 h 6857994"/>
              <a:gd name="connsiteX7" fmla="*/ 7377579 w 7888705"/>
              <a:gd name="connsiteY7" fmla="*/ 6336194 h 6857994"/>
              <a:gd name="connsiteX8" fmla="*/ 7356147 w 7888705"/>
              <a:gd name="connsiteY8" fmla="*/ 6315820 h 6857994"/>
              <a:gd name="connsiteX9" fmla="*/ 315863 w 7888705"/>
              <a:gd name="connsiteY9" fmla="*/ 6319895 h 6857994"/>
              <a:gd name="connsiteX0" fmla="*/ 0 w 7888705"/>
              <a:gd name="connsiteY0" fmla="*/ 0 h 6857994"/>
              <a:gd name="connsiteX1" fmla="*/ 7888705 w 7888705"/>
              <a:gd name="connsiteY1" fmla="*/ 0 h 6857994"/>
              <a:gd name="connsiteX2" fmla="*/ 7888705 w 7888705"/>
              <a:gd name="connsiteY2" fmla="*/ 6857994 h 6857994"/>
              <a:gd name="connsiteX3" fmla="*/ 0 w 7888705"/>
              <a:gd name="connsiteY3" fmla="*/ 6857994 h 6857994"/>
              <a:gd name="connsiteX4" fmla="*/ 0 w 7888705"/>
              <a:gd name="connsiteY4" fmla="*/ 0 h 6857994"/>
              <a:gd name="connsiteX5" fmla="*/ 315863 w 7888705"/>
              <a:gd name="connsiteY5" fmla="*/ 6319895 h 6857994"/>
              <a:gd name="connsiteX6" fmla="*/ 315438 w 7888705"/>
              <a:gd name="connsiteY6" fmla="*/ 6332636 h 6857994"/>
              <a:gd name="connsiteX7" fmla="*/ 7360910 w 7888705"/>
              <a:gd name="connsiteY7" fmla="*/ 6331431 h 6857994"/>
              <a:gd name="connsiteX8" fmla="*/ 7356147 w 7888705"/>
              <a:gd name="connsiteY8" fmla="*/ 6315820 h 6857994"/>
              <a:gd name="connsiteX9" fmla="*/ 315863 w 7888705"/>
              <a:gd name="connsiteY9" fmla="*/ 6319895 h 6857994"/>
              <a:gd name="connsiteX0" fmla="*/ 0 w 7888705"/>
              <a:gd name="connsiteY0" fmla="*/ 0 h 6857994"/>
              <a:gd name="connsiteX1" fmla="*/ 7888705 w 7888705"/>
              <a:gd name="connsiteY1" fmla="*/ 0 h 6857994"/>
              <a:gd name="connsiteX2" fmla="*/ 7888705 w 7888705"/>
              <a:gd name="connsiteY2" fmla="*/ 6857994 h 6857994"/>
              <a:gd name="connsiteX3" fmla="*/ 0 w 7888705"/>
              <a:gd name="connsiteY3" fmla="*/ 6857994 h 6857994"/>
              <a:gd name="connsiteX4" fmla="*/ 0 w 7888705"/>
              <a:gd name="connsiteY4" fmla="*/ 0 h 6857994"/>
              <a:gd name="connsiteX5" fmla="*/ 315863 w 7888705"/>
              <a:gd name="connsiteY5" fmla="*/ 6319895 h 6857994"/>
              <a:gd name="connsiteX6" fmla="*/ 315438 w 7888705"/>
              <a:gd name="connsiteY6" fmla="*/ 6332636 h 6857994"/>
              <a:gd name="connsiteX7" fmla="*/ 7358529 w 7888705"/>
              <a:gd name="connsiteY7" fmla="*/ 6331431 h 6857994"/>
              <a:gd name="connsiteX8" fmla="*/ 7356147 w 7888705"/>
              <a:gd name="connsiteY8" fmla="*/ 6315820 h 6857994"/>
              <a:gd name="connsiteX9" fmla="*/ 315863 w 7888705"/>
              <a:gd name="connsiteY9" fmla="*/ 6319895 h 6857994"/>
              <a:gd name="connsiteX0" fmla="*/ 0 w 7888705"/>
              <a:gd name="connsiteY0" fmla="*/ 0 h 6857994"/>
              <a:gd name="connsiteX1" fmla="*/ 7888705 w 7888705"/>
              <a:gd name="connsiteY1" fmla="*/ 0 h 6857994"/>
              <a:gd name="connsiteX2" fmla="*/ 7888705 w 7888705"/>
              <a:gd name="connsiteY2" fmla="*/ 6857994 h 6857994"/>
              <a:gd name="connsiteX3" fmla="*/ 0 w 7888705"/>
              <a:gd name="connsiteY3" fmla="*/ 6857994 h 6857994"/>
              <a:gd name="connsiteX4" fmla="*/ 0 w 7888705"/>
              <a:gd name="connsiteY4" fmla="*/ 0 h 6857994"/>
              <a:gd name="connsiteX5" fmla="*/ 315863 w 7888705"/>
              <a:gd name="connsiteY5" fmla="*/ 6317514 h 6857994"/>
              <a:gd name="connsiteX6" fmla="*/ 315438 w 7888705"/>
              <a:gd name="connsiteY6" fmla="*/ 6332636 h 6857994"/>
              <a:gd name="connsiteX7" fmla="*/ 7358529 w 7888705"/>
              <a:gd name="connsiteY7" fmla="*/ 6331431 h 6857994"/>
              <a:gd name="connsiteX8" fmla="*/ 7356147 w 7888705"/>
              <a:gd name="connsiteY8" fmla="*/ 6315820 h 6857994"/>
              <a:gd name="connsiteX9" fmla="*/ 315863 w 7888705"/>
              <a:gd name="connsiteY9" fmla="*/ 6317514 h 6857994"/>
              <a:gd name="connsiteX0" fmla="*/ 0 w 7888705"/>
              <a:gd name="connsiteY0" fmla="*/ 0 h 6857994"/>
              <a:gd name="connsiteX1" fmla="*/ 7888705 w 7888705"/>
              <a:gd name="connsiteY1" fmla="*/ 0 h 6857994"/>
              <a:gd name="connsiteX2" fmla="*/ 7888705 w 7888705"/>
              <a:gd name="connsiteY2" fmla="*/ 6857994 h 6857994"/>
              <a:gd name="connsiteX3" fmla="*/ 0 w 7888705"/>
              <a:gd name="connsiteY3" fmla="*/ 6857994 h 6857994"/>
              <a:gd name="connsiteX4" fmla="*/ 0 w 7888705"/>
              <a:gd name="connsiteY4" fmla="*/ 0 h 6857994"/>
              <a:gd name="connsiteX5" fmla="*/ 315863 w 7888705"/>
              <a:gd name="connsiteY5" fmla="*/ 6317514 h 6857994"/>
              <a:gd name="connsiteX6" fmla="*/ 315438 w 7888705"/>
              <a:gd name="connsiteY6" fmla="*/ 6332636 h 6857994"/>
              <a:gd name="connsiteX7" fmla="*/ 7358529 w 7888705"/>
              <a:gd name="connsiteY7" fmla="*/ 6331431 h 6857994"/>
              <a:gd name="connsiteX8" fmla="*/ 7356147 w 7888705"/>
              <a:gd name="connsiteY8" fmla="*/ 6315820 h 6857994"/>
              <a:gd name="connsiteX9" fmla="*/ 315863 w 7888705"/>
              <a:gd name="connsiteY9" fmla="*/ 6317514 h 6857994"/>
              <a:gd name="connsiteX0" fmla="*/ 0 w 7888705"/>
              <a:gd name="connsiteY0" fmla="*/ 0 h 6857994"/>
              <a:gd name="connsiteX1" fmla="*/ 7888705 w 7888705"/>
              <a:gd name="connsiteY1" fmla="*/ 0 h 6857994"/>
              <a:gd name="connsiteX2" fmla="*/ 7888705 w 7888705"/>
              <a:gd name="connsiteY2" fmla="*/ 6857994 h 6857994"/>
              <a:gd name="connsiteX3" fmla="*/ 0 w 7888705"/>
              <a:gd name="connsiteY3" fmla="*/ 6857994 h 6857994"/>
              <a:gd name="connsiteX4" fmla="*/ 0 w 7888705"/>
              <a:gd name="connsiteY4" fmla="*/ 0 h 6857994"/>
              <a:gd name="connsiteX5" fmla="*/ 315863 w 7888705"/>
              <a:gd name="connsiteY5" fmla="*/ 6317514 h 6857994"/>
              <a:gd name="connsiteX6" fmla="*/ 315438 w 7888705"/>
              <a:gd name="connsiteY6" fmla="*/ 6332636 h 6857994"/>
              <a:gd name="connsiteX7" fmla="*/ 7358529 w 7888705"/>
              <a:gd name="connsiteY7" fmla="*/ 6331431 h 6857994"/>
              <a:gd name="connsiteX8" fmla="*/ 7356147 w 7888705"/>
              <a:gd name="connsiteY8" fmla="*/ 6315820 h 6857994"/>
              <a:gd name="connsiteX9" fmla="*/ 315863 w 7888705"/>
              <a:gd name="connsiteY9" fmla="*/ 6317514 h 6857994"/>
              <a:gd name="connsiteX0" fmla="*/ 0 w 7888705"/>
              <a:gd name="connsiteY0" fmla="*/ 0 h 6857994"/>
              <a:gd name="connsiteX1" fmla="*/ 7888705 w 7888705"/>
              <a:gd name="connsiteY1" fmla="*/ 0 h 6857994"/>
              <a:gd name="connsiteX2" fmla="*/ 7888705 w 7888705"/>
              <a:gd name="connsiteY2" fmla="*/ 6857994 h 6857994"/>
              <a:gd name="connsiteX3" fmla="*/ 0 w 7888705"/>
              <a:gd name="connsiteY3" fmla="*/ 6857994 h 6857994"/>
              <a:gd name="connsiteX4" fmla="*/ 0 w 7888705"/>
              <a:gd name="connsiteY4" fmla="*/ 0 h 6857994"/>
              <a:gd name="connsiteX5" fmla="*/ 315863 w 7888705"/>
              <a:gd name="connsiteY5" fmla="*/ 6317514 h 6857994"/>
              <a:gd name="connsiteX6" fmla="*/ 315438 w 7888705"/>
              <a:gd name="connsiteY6" fmla="*/ 6332636 h 6857994"/>
              <a:gd name="connsiteX7" fmla="*/ 7358529 w 7888705"/>
              <a:gd name="connsiteY7" fmla="*/ 6331431 h 6857994"/>
              <a:gd name="connsiteX8" fmla="*/ 7356147 w 7888705"/>
              <a:gd name="connsiteY8" fmla="*/ 6315820 h 6857994"/>
              <a:gd name="connsiteX9" fmla="*/ 315863 w 7888705"/>
              <a:gd name="connsiteY9" fmla="*/ 6317514 h 6857994"/>
              <a:gd name="connsiteX0" fmla="*/ 564560 w 8453265"/>
              <a:gd name="connsiteY0" fmla="*/ 0 h 6857994"/>
              <a:gd name="connsiteX1" fmla="*/ 8453265 w 8453265"/>
              <a:gd name="connsiteY1" fmla="*/ 0 h 6857994"/>
              <a:gd name="connsiteX2" fmla="*/ 8453265 w 8453265"/>
              <a:gd name="connsiteY2" fmla="*/ 6857994 h 6857994"/>
              <a:gd name="connsiteX3" fmla="*/ 564560 w 8453265"/>
              <a:gd name="connsiteY3" fmla="*/ 6857994 h 6857994"/>
              <a:gd name="connsiteX4" fmla="*/ 564560 w 8453265"/>
              <a:gd name="connsiteY4" fmla="*/ 0 h 6857994"/>
              <a:gd name="connsiteX5" fmla="*/ 880423 w 8453265"/>
              <a:gd name="connsiteY5" fmla="*/ 6317514 h 6857994"/>
              <a:gd name="connsiteX6" fmla="*/ 879998 w 8453265"/>
              <a:gd name="connsiteY6" fmla="*/ 6332636 h 6857994"/>
              <a:gd name="connsiteX7" fmla="*/ 7923089 w 8453265"/>
              <a:gd name="connsiteY7" fmla="*/ 6331431 h 6857994"/>
              <a:gd name="connsiteX8" fmla="*/ 7920707 w 8453265"/>
              <a:gd name="connsiteY8" fmla="*/ 6315820 h 6857994"/>
              <a:gd name="connsiteX9" fmla="*/ 880423 w 8453265"/>
              <a:gd name="connsiteY9" fmla="*/ 6317514 h 6857994"/>
              <a:gd name="connsiteX0" fmla="*/ 564560 w 8453265"/>
              <a:gd name="connsiteY0" fmla="*/ 0 h 6857994"/>
              <a:gd name="connsiteX1" fmla="*/ 8453265 w 8453265"/>
              <a:gd name="connsiteY1" fmla="*/ 0 h 6857994"/>
              <a:gd name="connsiteX2" fmla="*/ 8453265 w 8453265"/>
              <a:gd name="connsiteY2" fmla="*/ 6857994 h 6857994"/>
              <a:gd name="connsiteX3" fmla="*/ 564560 w 8453265"/>
              <a:gd name="connsiteY3" fmla="*/ 6857994 h 6857994"/>
              <a:gd name="connsiteX4" fmla="*/ 564560 w 8453265"/>
              <a:gd name="connsiteY4" fmla="*/ 0 h 6857994"/>
              <a:gd name="connsiteX5" fmla="*/ 880423 w 8453265"/>
              <a:gd name="connsiteY5" fmla="*/ 6317514 h 6857994"/>
              <a:gd name="connsiteX6" fmla="*/ 879998 w 8453265"/>
              <a:gd name="connsiteY6" fmla="*/ 6332636 h 6857994"/>
              <a:gd name="connsiteX7" fmla="*/ 7923089 w 8453265"/>
              <a:gd name="connsiteY7" fmla="*/ 6331431 h 6857994"/>
              <a:gd name="connsiteX8" fmla="*/ 7920707 w 8453265"/>
              <a:gd name="connsiteY8" fmla="*/ 6315820 h 6857994"/>
              <a:gd name="connsiteX9" fmla="*/ 880423 w 8453265"/>
              <a:gd name="connsiteY9" fmla="*/ 6317514 h 6857994"/>
              <a:gd name="connsiteX0" fmla="*/ 205950 w 8094655"/>
              <a:gd name="connsiteY0" fmla="*/ 0 h 6857994"/>
              <a:gd name="connsiteX1" fmla="*/ 8094655 w 8094655"/>
              <a:gd name="connsiteY1" fmla="*/ 0 h 6857994"/>
              <a:gd name="connsiteX2" fmla="*/ 8094655 w 8094655"/>
              <a:gd name="connsiteY2" fmla="*/ 6857994 h 6857994"/>
              <a:gd name="connsiteX3" fmla="*/ 205950 w 8094655"/>
              <a:gd name="connsiteY3" fmla="*/ 6857994 h 6857994"/>
              <a:gd name="connsiteX4" fmla="*/ 205950 w 8094655"/>
              <a:gd name="connsiteY4" fmla="*/ 0 h 6857994"/>
              <a:gd name="connsiteX5" fmla="*/ 521813 w 8094655"/>
              <a:gd name="connsiteY5" fmla="*/ 6317514 h 6857994"/>
              <a:gd name="connsiteX6" fmla="*/ 521388 w 8094655"/>
              <a:gd name="connsiteY6" fmla="*/ 6332636 h 6857994"/>
              <a:gd name="connsiteX7" fmla="*/ 7564479 w 8094655"/>
              <a:gd name="connsiteY7" fmla="*/ 6331431 h 6857994"/>
              <a:gd name="connsiteX8" fmla="*/ 7562097 w 8094655"/>
              <a:gd name="connsiteY8" fmla="*/ 6315820 h 6857994"/>
              <a:gd name="connsiteX9" fmla="*/ 521813 w 8094655"/>
              <a:gd name="connsiteY9" fmla="*/ 6317514 h 6857994"/>
              <a:gd name="connsiteX0" fmla="*/ 0 w 7888705"/>
              <a:gd name="connsiteY0" fmla="*/ 0 h 6857994"/>
              <a:gd name="connsiteX1" fmla="*/ 7888705 w 7888705"/>
              <a:gd name="connsiteY1" fmla="*/ 0 h 6857994"/>
              <a:gd name="connsiteX2" fmla="*/ 7888705 w 7888705"/>
              <a:gd name="connsiteY2" fmla="*/ 6857994 h 6857994"/>
              <a:gd name="connsiteX3" fmla="*/ 0 w 7888705"/>
              <a:gd name="connsiteY3" fmla="*/ 6857994 h 6857994"/>
              <a:gd name="connsiteX4" fmla="*/ 0 w 7888705"/>
              <a:gd name="connsiteY4" fmla="*/ 0 h 6857994"/>
              <a:gd name="connsiteX5" fmla="*/ 315863 w 7888705"/>
              <a:gd name="connsiteY5" fmla="*/ 6317514 h 6857994"/>
              <a:gd name="connsiteX6" fmla="*/ 315438 w 7888705"/>
              <a:gd name="connsiteY6" fmla="*/ 6332636 h 6857994"/>
              <a:gd name="connsiteX7" fmla="*/ 7358529 w 7888705"/>
              <a:gd name="connsiteY7" fmla="*/ 6331431 h 6857994"/>
              <a:gd name="connsiteX8" fmla="*/ 7356147 w 7888705"/>
              <a:gd name="connsiteY8" fmla="*/ 6315820 h 6857994"/>
              <a:gd name="connsiteX9" fmla="*/ 315863 w 7888705"/>
              <a:gd name="connsiteY9" fmla="*/ 6317514 h 6857994"/>
              <a:gd name="connsiteX0" fmla="*/ 0 w 7888705"/>
              <a:gd name="connsiteY0" fmla="*/ 0 h 6857994"/>
              <a:gd name="connsiteX1" fmla="*/ 7888705 w 7888705"/>
              <a:gd name="connsiteY1" fmla="*/ 0 h 6857994"/>
              <a:gd name="connsiteX2" fmla="*/ 7888705 w 7888705"/>
              <a:gd name="connsiteY2" fmla="*/ 6857994 h 6857994"/>
              <a:gd name="connsiteX3" fmla="*/ 0 w 7888705"/>
              <a:gd name="connsiteY3" fmla="*/ 6857994 h 6857994"/>
              <a:gd name="connsiteX4" fmla="*/ 0 w 7888705"/>
              <a:gd name="connsiteY4" fmla="*/ 0 h 6857994"/>
              <a:gd name="connsiteX5" fmla="*/ 290879 w 7888705"/>
              <a:gd name="connsiteY5" fmla="*/ 6317514 h 6857994"/>
              <a:gd name="connsiteX6" fmla="*/ 315438 w 7888705"/>
              <a:gd name="connsiteY6" fmla="*/ 6332636 h 6857994"/>
              <a:gd name="connsiteX7" fmla="*/ 7358529 w 7888705"/>
              <a:gd name="connsiteY7" fmla="*/ 6331431 h 6857994"/>
              <a:gd name="connsiteX8" fmla="*/ 7356147 w 7888705"/>
              <a:gd name="connsiteY8" fmla="*/ 6315820 h 6857994"/>
              <a:gd name="connsiteX9" fmla="*/ 290879 w 7888705"/>
              <a:gd name="connsiteY9" fmla="*/ 6317514 h 6857994"/>
              <a:gd name="connsiteX0" fmla="*/ 0 w 7888705"/>
              <a:gd name="connsiteY0" fmla="*/ 0 h 6857994"/>
              <a:gd name="connsiteX1" fmla="*/ 7888705 w 7888705"/>
              <a:gd name="connsiteY1" fmla="*/ 0 h 6857994"/>
              <a:gd name="connsiteX2" fmla="*/ 7888705 w 7888705"/>
              <a:gd name="connsiteY2" fmla="*/ 6857994 h 6857994"/>
              <a:gd name="connsiteX3" fmla="*/ 0 w 7888705"/>
              <a:gd name="connsiteY3" fmla="*/ 6857994 h 6857994"/>
              <a:gd name="connsiteX4" fmla="*/ 0 w 7888705"/>
              <a:gd name="connsiteY4" fmla="*/ 0 h 6857994"/>
              <a:gd name="connsiteX5" fmla="*/ 290879 w 7888705"/>
              <a:gd name="connsiteY5" fmla="*/ 6317514 h 6857994"/>
              <a:gd name="connsiteX6" fmla="*/ 287956 w 7888705"/>
              <a:gd name="connsiteY6" fmla="*/ 6332636 h 6857994"/>
              <a:gd name="connsiteX7" fmla="*/ 7358529 w 7888705"/>
              <a:gd name="connsiteY7" fmla="*/ 6331431 h 6857994"/>
              <a:gd name="connsiteX8" fmla="*/ 7356147 w 7888705"/>
              <a:gd name="connsiteY8" fmla="*/ 6315820 h 6857994"/>
              <a:gd name="connsiteX9" fmla="*/ 290879 w 7888705"/>
              <a:gd name="connsiteY9" fmla="*/ 6317514 h 6857994"/>
              <a:gd name="connsiteX0" fmla="*/ 0 w 7888705"/>
              <a:gd name="connsiteY0" fmla="*/ 0 h 6857994"/>
              <a:gd name="connsiteX1" fmla="*/ 7888705 w 7888705"/>
              <a:gd name="connsiteY1" fmla="*/ 0 h 6857994"/>
              <a:gd name="connsiteX2" fmla="*/ 7888705 w 7888705"/>
              <a:gd name="connsiteY2" fmla="*/ 6857994 h 6857994"/>
              <a:gd name="connsiteX3" fmla="*/ 0 w 7888705"/>
              <a:gd name="connsiteY3" fmla="*/ 6857994 h 6857994"/>
              <a:gd name="connsiteX4" fmla="*/ 0 w 7888705"/>
              <a:gd name="connsiteY4" fmla="*/ 0 h 6857994"/>
              <a:gd name="connsiteX5" fmla="*/ 288381 w 7888705"/>
              <a:gd name="connsiteY5" fmla="*/ 6320012 h 6857994"/>
              <a:gd name="connsiteX6" fmla="*/ 287956 w 7888705"/>
              <a:gd name="connsiteY6" fmla="*/ 6332636 h 6857994"/>
              <a:gd name="connsiteX7" fmla="*/ 7358529 w 7888705"/>
              <a:gd name="connsiteY7" fmla="*/ 6331431 h 6857994"/>
              <a:gd name="connsiteX8" fmla="*/ 7356147 w 7888705"/>
              <a:gd name="connsiteY8" fmla="*/ 6315820 h 6857994"/>
              <a:gd name="connsiteX9" fmla="*/ 288381 w 7888705"/>
              <a:gd name="connsiteY9" fmla="*/ 6320012 h 6857994"/>
              <a:gd name="connsiteX0" fmla="*/ 0 w 7888705"/>
              <a:gd name="connsiteY0" fmla="*/ 0 h 6857994"/>
              <a:gd name="connsiteX1" fmla="*/ 7888705 w 7888705"/>
              <a:gd name="connsiteY1" fmla="*/ 0 h 6857994"/>
              <a:gd name="connsiteX2" fmla="*/ 7888705 w 7888705"/>
              <a:gd name="connsiteY2" fmla="*/ 6857994 h 6857994"/>
              <a:gd name="connsiteX3" fmla="*/ 0 w 7888705"/>
              <a:gd name="connsiteY3" fmla="*/ 6857994 h 6857994"/>
              <a:gd name="connsiteX4" fmla="*/ 0 w 7888705"/>
              <a:gd name="connsiteY4" fmla="*/ 0 h 6857994"/>
              <a:gd name="connsiteX5" fmla="*/ 290879 w 7888705"/>
              <a:gd name="connsiteY5" fmla="*/ 6322510 h 6857994"/>
              <a:gd name="connsiteX6" fmla="*/ 287956 w 7888705"/>
              <a:gd name="connsiteY6" fmla="*/ 6332636 h 6857994"/>
              <a:gd name="connsiteX7" fmla="*/ 7358529 w 7888705"/>
              <a:gd name="connsiteY7" fmla="*/ 6331431 h 6857994"/>
              <a:gd name="connsiteX8" fmla="*/ 7356147 w 7888705"/>
              <a:gd name="connsiteY8" fmla="*/ 6315820 h 6857994"/>
              <a:gd name="connsiteX9" fmla="*/ 290879 w 7888705"/>
              <a:gd name="connsiteY9" fmla="*/ 6322510 h 6857994"/>
              <a:gd name="connsiteX0" fmla="*/ 0 w 7888705"/>
              <a:gd name="connsiteY0" fmla="*/ 0 h 6857994"/>
              <a:gd name="connsiteX1" fmla="*/ 7888705 w 7888705"/>
              <a:gd name="connsiteY1" fmla="*/ 0 h 6857994"/>
              <a:gd name="connsiteX2" fmla="*/ 7888705 w 7888705"/>
              <a:gd name="connsiteY2" fmla="*/ 6857994 h 6857994"/>
              <a:gd name="connsiteX3" fmla="*/ 0 w 7888705"/>
              <a:gd name="connsiteY3" fmla="*/ 6857994 h 6857994"/>
              <a:gd name="connsiteX4" fmla="*/ 0 w 7888705"/>
              <a:gd name="connsiteY4" fmla="*/ 0 h 6857994"/>
              <a:gd name="connsiteX5" fmla="*/ 290879 w 7888705"/>
              <a:gd name="connsiteY5" fmla="*/ 6322510 h 6857994"/>
              <a:gd name="connsiteX6" fmla="*/ 287956 w 7888705"/>
              <a:gd name="connsiteY6" fmla="*/ 6295160 h 6857994"/>
              <a:gd name="connsiteX7" fmla="*/ 7358529 w 7888705"/>
              <a:gd name="connsiteY7" fmla="*/ 6331431 h 6857994"/>
              <a:gd name="connsiteX8" fmla="*/ 7356147 w 7888705"/>
              <a:gd name="connsiteY8" fmla="*/ 6315820 h 6857994"/>
              <a:gd name="connsiteX9" fmla="*/ 290879 w 7888705"/>
              <a:gd name="connsiteY9" fmla="*/ 6322510 h 6857994"/>
              <a:gd name="connsiteX0" fmla="*/ 0 w 7888705"/>
              <a:gd name="connsiteY0" fmla="*/ 0 h 6857994"/>
              <a:gd name="connsiteX1" fmla="*/ 7888705 w 7888705"/>
              <a:gd name="connsiteY1" fmla="*/ 0 h 6857994"/>
              <a:gd name="connsiteX2" fmla="*/ 7888705 w 7888705"/>
              <a:gd name="connsiteY2" fmla="*/ 6857994 h 6857994"/>
              <a:gd name="connsiteX3" fmla="*/ 0 w 7888705"/>
              <a:gd name="connsiteY3" fmla="*/ 6857994 h 6857994"/>
              <a:gd name="connsiteX4" fmla="*/ 0 w 7888705"/>
              <a:gd name="connsiteY4" fmla="*/ 0 h 6857994"/>
              <a:gd name="connsiteX5" fmla="*/ 290879 w 7888705"/>
              <a:gd name="connsiteY5" fmla="*/ 6322510 h 6857994"/>
              <a:gd name="connsiteX6" fmla="*/ 287956 w 7888705"/>
              <a:gd name="connsiteY6" fmla="*/ 6295160 h 6857994"/>
              <a:gd name="connsiteX7" fmla="*/ 7358529 w 7888705"/>
              <a:gd name="connsiteY7" fmla="*/ 6331431 h 6857994"/>
              <a:gd name="connsiteX8" fmla="*/ 7356147 w 7888705"/>
              <a:gd name="connsiteY8" fmla="*/ 6315820 h 6857994"/>
              <a:gd name="connsiteX9" fmla="*/ 290879 w 7888705"/>
              <a:gd name="connsiteY9" fmla="*/ 6322510 h 6857994"/>
              <a:gd name="connsiteX0" fmla="*/ 0 w 7888705"/>
              <a:gd name="connsiteY0" fmla="*/ 0 h 6857994"/>
              <a:gd name="connsiteX1" fmla="*/ 7888705 w 7888705"/>
              <a:gd name="connsiteY1" fmla="*/ 0 h 6857994"/>
              <a:gd name="connsiteX2" fmla="*/ 7888705 w 7888705"/>
              <a:gd name="connsiteY2" fmla="*/ 6857994 h 6857994"/>
              <a:gd name="connsiteX3" fmla="*/ 0 w 7888705"/>
              <a:gd name="connsiteY3" fmla="*/ 6857994 h 6857994"/>
              <a:gd name="connsiteX4" fmla="*/ 0 w 7888705"/>
              <a:gd name="connsiteY4" fmla="*/ 0 h 6857994"/>
              <a:gd name="connsiteX5" fmla="*/ 290879 w 7888705"/>
              <a:gd name="connsiteY5" fmla="*/ 6322510 h 6857994"/>
              <a:gd name="connsiteX6" fmla="*/ 292953 w 7888705"/>
              <a:gd name="connsiteY6" fmla="*/ 6330137 h 6857994"/>
              <a:gd name="connsiteX7" fmla="*/ 7358529 w 7888705"/>
              <a:gd name="connsiteY7" fmla="*/ 6331431 h 6857994"/>
              <a:gd name="connsiteX8" fmla="*/ 7356147 w 7888705"/>
              <a:gd name="connsiteY8" fmla="*/ 6315820 h 6857994"/>
              <a:gd name="connsiteX9" fmla="*/ 290879 w 7888705"/>
              <a:gd name="connsiteY9" fmla="*/ 6322510 h 6857994"/>
              <a:gd name="connsiteX0" fmla="*/ 0 w 7888705"/>
              <a:gd name="connsiteY0" fmla="*/ 0 h 6857994"/>
              <a:gd name="connsiteX1" fmla="*/ 7888705 w 7888705"/>
              <a:gd name="connsiteY1" fmla="*/ 0 h 6857994"/>
              <a:gd name="connsiteX2" fmla="*/ 7888705 w 7888705"/>
              <a:gd name="connsiteY2" fmla="*/ 6857994 h 6857994"/>
              <a:gd name="connsiteX3" fmla="*/ 0 w 7888705"/>
              <a:gd name="connsiteY3" fmla="*/ 6857994 h 6857994"/>
              <a:gd name="connsiteX4" fmla="*/ 0 w 7888705"/>
              <a:gd name="connsiteY4" fmla="*/ 0 h 6857994"/>
              <a:gd name="connsiteX5" fmla="*/ 290879 w 7888705"/>
              <a:gd name="connsiteY5" fmla="*/ 6322510 h 6857994"/>
              <a:gd name="connsiteX6" fmla="*/ 292953 w 7888705"/>
              <a:gd name="connsiteY6" fmla="*/ 6330137 h 6857994"/>
              <a:gd name="connsiteX7" fmla="*/ 7358529 w 7888705"/>
              <a:gd name="connsiteY7" fmla="*/ 6328932 h 6857994"/>
              <a:gd name="connsiteX8" fmla="*/ 7356147 w 7888705"/>
              <a:gd name="connsiteY8" fmla="*/ 6315820 h 6857994"/>
              <a:gd name="connsiteX9" fmla="*/ 290879 w 7888705"/>
              <a:gd name="connsiteY9" fmla="*/ 6322510 h 6857994"/>
              <a:gd name="connsiteX0" fmla="*/ 0 w 7888705"/>
              <a:gd name="connsiteY0" fmla="*/ 0 h 6857994"/>
              <a:gd name="connsiteX1" fmla="*/ 7888705 w 7888705"/>
              <a:gd name="connsiteY1" fmla="*/ 0 h 6857994"/>
              <a:gd name="connsiteX2" fmla="*/ 7888705 w 7888705"/>
              <a:gd name="connsiteY2" fmla="*/ 6857994 h 6857994"/>
              <a:gd name="connsiteX3" fmla="*/ 0 w 7888705"/>
              <a:gd name="connsiteY3" fmla="*/ 6857994 h 6857994"/>
              <a:gd name="connsiteX4" fmla="*/ 0 w 7888705"/>
              <a:gd name="connsiteY4" fmla="*/ 0 h 6857994"/>
              <a:gd name="connsiteX5" fmla="*/ 290879 w 7888705"/>
              <a:gd name="connsiteY5" fmla="*/ 6322510 h 6857994"/>
              <a:gd name="connsiteX6" fmla="*/ 292953 w 7888705"/>
              <a:gd name="connsiteY6" fmla="*/ 6330137 h 6857994"/>
              <a:gd name="connsiteX7" fmla="*/ 7358529 w 7888705"/>
              <a:gd name="connsiteY7" fmla="*/ 6328932 h 6857994"/>
              <a:gd name="connsiteX8" fmla="*/ 7358645 w 7888705"/>
              <a:gd name="connsiteY8" fmla="*/ 6320817 h 6857994"/>
              <a:gd name="connsiteX9" fmla="*/ 290879 w 7888705"/>
              <a:gd name="connsiteY9" fmla="*/ 6322510 h 6857994"/>
              <a:gd name="connsiteX0" fmla="*/ 0 w 7888705"/>
              <a:gd name="connsiteY0" fmla="*/ 0 h 6857994"/>
              <a:gd name="connsiteX1" fmla="*/ 7888705 w 7888705"/>
              <a:gd name="connsiteY1" fmla="*/ 0 h 6857994"/>
              <a:gd name="connsiteX2" fmla="*/ 7888705 w 7888705"/>
              <a:gd name="connsiteY2" fmla="*/ 6857994 h 6857994"/>
              <a:gd name="connsiteX3" fmla="*/ 0 w 7888705"/>
              <a:gd name="connsiteY3" fmla="*/ 6857994 h 6857994"/>
              <a:gd name="connsiteX4" fmla="*/ 0 w 7888705"/>
              <a:gd name="connsiteY4" fmla="*/ 0 h 6857994"/>
              <a:gd name="connsiteX5" fmla="*/ 290879 w 7888705"/>
              <a:gd name="connsiteY5" fmla="*/ 6322510 h 6857994"/>
              <a:gd name="connsiteX6" fmla="*/ 292953 w 7888705"/>
              <a:gd name="connsiteY6" fmla="*/ 6330137 h 6857994"/>
              <a:gd name="connsiteX7" fmla="*/ 7358529 w 7888705"/>
              <a:gd name="connsiteY7" fmla="*/ 6328932 h 6857994"/>
              <a:gd name="connsiteX8" fmla="*/ 7358645 w 7888705"/>
              <a:gd name="connsiteY8" fmla="*/ 6318319 h 6857994"/>
              <a:gd name="connsiteX9" fmla="*/ 290879 w 7888705"/>
              <a:gd name="connsiteY9" fmla="*/ 6322510 h 6857994"/>
              <a:gd name="connsiteX0" fmla="*/ 0 w 7888705"/>
              <a:gd name="connsiteY0" fmla="*/ 0 h 6857994"/>
              <a:gd name="connsiteX1" fmla="*/ 7888705 w 7888705"/>
              <a:gd name="connsiteY1" fmla="*/ 0 h 6857994"/>
              <a:gd name="connsiteX2" fmla="*/ 7888705 w 7888705"/>
              <a:gd name="connsiteY2" fmla="*/ 6857994 h 6857994"/>
              <a:gd name="connsiteX3" fmla="*/ 0 w 7888705"/>
              <a:gd name="connsiteY3" fmla="*/ 6857994 h 6857994"/>
              <a:gd name="connsiteX4" fmla="*/ 0 w 7888705"/>
              <a:gd name="connsiteY4" fmla="*/ 0 h 6857994"/>
              <a:gd name="connsiteX5" fmla="*/ 290879 w 7888705"/>
              <a:gd name="connsiteY5" fmla="*/ 6322510 h 6857994"/>
              <a:gd name="connsiteX6" fmla="*/ 292953 w 7888705"/>
              <a:gd name="connsiteY6" fmla="*/ 6330137 h 6857994"/>
              <a:gd name="connsiteX7" fmla="*/ 7358529 w 7888705"/>
              <a:gd name="connsiteY7" fmla="*/ 6328932 h 6857994"/>
              <a:gd name="connsiteX8" fmla="*/ 7358645 w 7888705"/>
              <a:gd name="connsiteY8" fmla="*/ 6318319 h 6857994"/>
              <a:gd name="connsiteX9" fmla="*/ 290879 w 7888705"/>
              <a:gd name="connsiteY9" fmla="*/ 6322510 h 6857994"/>
              <a:gd name="connsiteX0" fmla="*/ 0 w 7888705"/>
              <a:gd name="connsiteY0" fmla="*/ 0 h 6857994"/>
              <a:gd name="connsiteX1" fmla="*/ 7888705 w 7888705"/>
              <a:gd name="connsiteY1" fmla="*/ 0 h 6857994"/>
              <a:gd name="connsiteX2" fmla="*/ 7888705 w 7888705"/>
              <a:gd name="connsiteY2" fmla="*/ 6857994 h 6857994"/>
              <a:gd name="connsiteX3" fmla="*/ 0 w 7888705"/>
              <a:gd name="connsiteY3" fmla="*/ 6857994 h 6857994"/>
              <a:gd name="connsiteX4" fmla="*/ 0 w 7888705"/>
              <a:gd name="connsiteY4" fmla="*/ 0 h 6857994"/>
              <a:gd name="connsiteX5" fmla="*/ 290879 w 7888705"/>
              <a:gd name="connsiteY5" fmla="*/ 6322510 h 6857994"/>
              <a:gd name="connsiteX6" fmla="*/ 292953 w 7888705"/>
              <a:gd name="connsiteY6" fmla="*/ 6330137 h 6857994"/>
              <a:gd name="connsiteX7" fmla="*/ 7358529 w 7888705"/>
              <a:gd name="connsiteY7" fmla="*/ 6328932 h 6857994"/>
              <a:gd name="connsiteX8" fmla="*/ 7348651 w 7888705"/>
              <a:gd name="connsiteY8" fmla="*/ 6318319 h 6857994"/>
              <a:gd name="connsiteX9" fmla="*/ 290879 w 7888705"/>
              <a:gd name="connsiteY9" fmla="*/ 6322510 h 6857994"/>
              <a:gd name="connsiteX0" fmla="*/ 0 w 7888705"/>
              <a:gd name="connsiteY0" fmla="*/ 0 h 6857994"/>
              <a:gd name="connsiteX1" fmla="*/ 7888705 w 7888705"/>
              <a:gd name="connsiteY1" fmla="*/ 0 h 6857994"/>
              <a:gd name="connsiteX2" fmla="*/ 7888705 w 7888705"/>
              <a:gd name="connsiteY2" fmla="*/ 6857994 h 6857994"/>
              <a:gd name="connsiteX3" fmla="*/ 0 w 7888705"/>
              <a:gd name="connsiteY3" fmla="*/ 6857994 h 6857994"/>
              <a:gd name="connsiteX4" fmla="*/ 0 w 7888705"/>
              <a:gd name="connsiteY4" fmla="*/ 0 h 6857994"/>
              <a:gd name="connsiteX5" fmla="*/ 290879 w 7888705"/>
              <a:gd name="connsiteY5" fmla="*/ 6322510 h 6857994"/>
              <a:gd name="connsiteX6" fmla="*/ 292953 w 7888705"/>
              <a:gd name="connsiteY6" fmla="*/ 6330137 h 6857994"/>
              <a:gd name="connsiteX7" fmla="*/ 7358529 w 7888705"/>
              <a:gd name="connsiteY7" fmla="*/ 6328932 h 6857994"/>
              <a:gd name="connsiteX8" fmla="*/ 7361143 w 7888705"/>
              <a:gd name="connsiteY8" fmla="*/ 6315821 h 6857994"/>
              <a:gd name="connsiteX9" fmla="*/ 290879 w 7888705"/>
              <a:gd name="connsiteY9" fmla="*/ 6322510 h 6857994"/>
              <a:gd name="connsiteX0" fmla="*/ 0 w 7888705"/>
              <a:gd name="connsiteY0" fmla="*/ 0 h 6857994"/>
              <a:gd name="connsiteX1" fmla="*/ 7888705 w 7888705"/>
              <a:gd name="connsiteY1" fmla="*/ 0 h 6857994"/>
              <a:gd name="connsiteX2" fmla="*/ 7888705 w 7888705"/>
              <a:gd name="connsiteY2" fmla="*/ 6857994 h 6857994"/>
              <a:gd name="connsiteX3" fmla="*/ 0 w 7888705"/>
              <a:gd name="connsiteY3" fmla="*/ 6857994 h 6857994"/>
              <a:gd name="connsiteX4" fmla="*/ 0 w 7888705"/>
              <a:gd name="connsiteY4" fmla="*/ 0 h 6857994"/>
              <a:gd name="connsiteX5" fmla="*/ 290879 w 7888705"/>
              <a:gd name="connsiteY5" fmla="*/ 6322510 h 6857994"/>
              <a:gd name="connsiteX6" fmla="*/ 292953 w 7888705"/>
              <a:gd name="connsiteY6" fmla="*/ 6330137 h 6857994"/>
              <a:gd name="connsiteX7" fmla="*/ 7358529 w 7888705"/>
              <a:gd name="connsiteY7" fmla="*/ 6328932 h 6857994"/>
              <a:gd name="connsiteX8" fmla="*/ 7363641 w 7888705"/>
              <a:gd name="connsiteY8" fmla="*/ 6318320 h 6857994"/>
              <a:gd name="connsiteX9" fmla="*/ 290879 w 7888705"/>
              <a:gd name="connsiteY9" fmla="*/ 6322510 h 6857994"/>
              <a:gd name="connsiteX0" fmla="*/ 0 w 7888705"/>
              <a:gd name="connsiteY0" fmla="*/ 0 h 6857994"/>
              <a:gd name="connsiteX1" fmla="*/ 7888705 w 7888705"/>
              <a:gd name="connsiteY1" fmla="*/ 0 h 6857994"/>
              <a:gd name="connsiteX2" fmla="*/ 7888705 w 7888705"/>
              <a:gd name="connsiteY2" fmla="*/ 6857994 h 6857994"/>
              <a:gd name="connsiteX3" fmla="*/ 0 w 7888705"/>
              <a:gd name="connsiteY3" fmla="*/ 6857994 h 6857994"/>
              <a:gd name="connsiteX4" fmla="*/ 0 w 7888705"/>
              <a:gd name="connsiteY4" fmla="*/ 0 h 6857994"/>
              <a:gd name="connsiteX5" fmla="*/ 290879 w 7888705"/>
              <a:gd name="connsiteY5" fmla="*/ 6322510 h 6857994"/>
              <a:gd name="connsiteX6" fmla="*/ 292953 w 7888705"/>
              <a:gd name="connsiteY6" fmla="*/ 6330137 h 6857994"/>
              <a:gd name="connsiteX7" fmla="*/ 7358529 w 7888705"/>
              <a:gd name="connsiteY7" fmla="*/ 6328932 h 6857994"/>
              <a:gd name="connsiteX8" fmla="*/ 7363641 w 7888705"/>
              <a:gd name="connsiteY8" fmla="*/ 6318320 h 6857994"/>
              <a:gd name="connsiteX9" fmla="*/ 290879 w 7888705"/>
              <a:gd name="connsiteY9" fmla="*/ 6322510 h 6857994"/>
              <a:gd name="connsiteX0" fmla="*/ 0 w 7888705"/>
              <a:gd name="connsiteY0" fmla="*/ 0 h 6857994"/>
              <a:gd name="connsiteX1" fmla="*/ 7888705 w 7888705"/>
              <a:gd name="connsiteY1" fmla="*/ 0 h 6857994"/>
              <a:gd name="connsiteX2" fmla="*/ 7888705 w 7888705"/>
              <a:gd name="connsiteY2" fmla="*/ 6857994 h 6857994"/>
              <a:gd name="connsiteX3" fmla="*/ 0 w 7888705"/>
              <a:gd name="connsiteY3" fmla="*/ 6857994 h 6857994"/>
              <a:gd name="connsiteX4" fmla="*/ 0 w 7888705"/>
              <a:gd name="connsiteY4" fmla="*/ 0 h 6857994"/>
              <a:gd name="connsiteX5" fmla="*/ 290879 w 7888705"/>
              <a:gd name="connsiteY5" fmla="*/ 6322510 h 6857994"/>
              <a:gd name="connsiteX6" fmla="*/ 292953 w 7888705"/>
              <a:gd name="connsiteY6" fmla="*/ 6330137 h 6857994"/>
              <a:gd name="connsiteX7" fmla="*/ 7358529 w 7888705"/>
              <a:gd name="connsiteY7" fmla="*/ 6328932 h 6857994"/>
              <a:gd name="connsiteX8" fmla="*/ 7363641 w 7888705"/>
              <a:gd name="connsiteY8" fmla="*/ 6318320 h 6857994"/>
              <a:gd name="connsiteX9" fmla="*/ 290879 w 7888705"/>
              <a:gd name="connsiteY9" fmla="*/ 6322510 h 6857994"/>
              <a:gd name="connsiteX0" fmla="*/ 0 w 7888705"/>
              <a:gd name="connsiteY0" fmla="*/ 0 h 6857994"/>
              <a:gd name="connsiteX1" fmla="*/ 7888705 w 7888705"/>
              <a:gd name="connsiteY1" fmla="*/ 0 h 6857994"/>
              <a:gd name="connsiteX2" fmla="*/ 7888705 w 7888705"/>
              <a:gd name="connsiteY2" fmla="*/ 6857994 h 6857994"/>
              <a:gd name="connsiteX3" fmla="*/ 0 w 7888705"/>
              <a:gd name="connsiteY3" fmla="*/ 6857994 h 6857994"/>
              <a:gd name="connsiteX4" fmla="*/ 0 w 7888705"/>
              <a:gd name="connsiteY4" fmla="*/ 0 h 6857994"/>
              <a:gd name="connsiteX5" fmla="*/ 290879 w 7888705"/>
              <a:gd name="connsiteY5" fmla="*/ 6322510 h 6857994"/>
              <a:gd name="connsiteX6" fmla="*/ 292953 w 7888705"/>
              <a:gd name="connsiteY6" fmla="*/ 6330137 h 6857994"/>
              <a:gd name="connsiteX7" fmla="*/ 7358529 w 7888705"/>
              <a:gd name="connsiteY7" fmla="*/ 6328932 h 6857994"/>
              <a:gd name="connsiteX8" fmla="*/ 7363641 w 7888705"/>
              <a:gd name="connsiteY8" fmla="*/ 6318320 h 6857994"/>
              <a:gd name="connsiteX9" fmla="*/ 290879 w 7888705"/>
              <a:gd name="connsiteY9" fmla="*/ 6322510 h 6857994"/>
              <a:gd name="connsiteX0" fmla="*/ 0 w 7888705"/>
              <a:gd name="connsiteY0" fmla="*/ 0 h 6857994"/>
              <a:gd name="connsiteX1" fmla="*/ 7888705 w 7888705"/>
              <a:gd name="connsiteY1" fmla="*/ 0 h 6857994"/>
              <a:gd name="connsiteX2" fmla="*/ 7888705 w 7888705"/>
              <a:gd name="connsiteY2" fmla="*/ 6857994 h 6857994"/>
              <a:gd name="connsiteX3" fmla="*/ 0 w 7888705"/>
              <a:gd name="connsiteY3" fmla="*/ 6857994 h 6857994"/>
              <a:gd name="connsiteX4" fmla="*/ 0 w 7888705"/>
              <a:gd name="connsiteY4" fmla="*/ 0 h 6857994"/>
              <a:gd name="connsiteX5" fmla="*/ 290879 w 7888705"/>
              <a:gd name="connsiteY5" fmla="*/ 6322510 h 6857994"/>
              <a:gd name="connsiteX6" fmla="*/ 292953 w 7888705"/>
              <a:gd name="connsiteY6" fmla="*/ 6330137 h 6857994"/>
              <a:gd name="connsiteX7" fmla="*/ 7358529 w 7888705"/>
              <a:gd name="connsiteY7" fmla="*/ 6328932 h 6857994"/>
              <a:gd name="connsiteX8" fmla="*/ 7363641 w 7888705"/>
              <a:gd name="connsiteY8" fmla="*/ 6318320 h 6857994"/>
              <a:gd name="connsiteX9" fmla="*/ 3094351 w 7888705"/>
              <a:gd name="connsiteY9" fmla="*/ 6318354 h 6857994"/>
              <a:gd name="connsiteX10" fmla="*/ 290879 w 7888705"/>
              <a:gd name="connsiteY10" fmla="*/ 6322510 h 6857994"/>
              <a:gd name="connsiteX0" fmla="*/ 0 w 7888705"/>
              <a:gd name="connsiteY0" fmla="*/ 0 h 6857994"/>
              <a:gd name="connsiteX1" fmla="*/ 7888705 w 7888705"/>
              <a:gd name="connsiteY1" fmla="*/ 0 h 6857994"/>
              <a:gd name="connsiteX2" fmla="*/ 7888705 w 7888705"/>
              <a:gd name="connsiteY2" fmla="*/ 6857994 h 6857994"/>
              <a:gd name="connsiteX3" fmla="*/ 0 w 7888705"/>
              <a:gd name="connsiteY3" fmla="*/ 6857994 h 6857994"/>
              <a:gd name="connsiteX4" fmla="*/ 0 w 7888705"/>
              <a:gd name="connsiteY4" fmla="*/ 0 h 6857994"/>
              <a:gd name="connsiteX5" fmla="*/ 290879 w 7888705"/>
              <a:gd name="connsiteY5" fmla="*/ 6322510 h 6857994"/>
              <a:gd name="connsiteX6" fmla="*/ 292953 w 7888705"/>
              <a:gd name="connsiteY6" fmla="*/ 6330137 h 6857994"/>
              <a:gd name="connsiteX7" fmla="*/ 7358529 w 7888705"/>
              <a:gd name="connsiteY7" fmla="*/ 6328932 h 6857994"/>
              <a:gd name="connsiteX8" fmla="*/ 7363641 w 7888705"/>
              <a:gd name="connsiteY8" fmla="*/ 6318320 h 6857994"/>
              <a:gd name="connsiteX9" fmla="*/ 290879 w 7888705"/>
              <a:gd name="connsiteY9" fmla="*/ 6322510 h 6857994"/>
              <a:gd name="connsiteX0" fmla="*/ 0 w 7888705"/>
              <a:gd name="connsiteY0" fmla="*/ 0 h 6857994"/>
              <a:gd name="connsiteX1" fmla="*/ 7888705 w 7888705"/>
              <a:gd name="connsiteY1" fmla="*/ 0 h 6857994"/>
              <a:gd name="connsiteX2" fmla="*/ 7888705 w 7888705"/>
              <a:gd name="connsiteY2" fmla="*/ 6857994 h 6857994"/>
              <a:gd name="connsiteX3" fmla="*/ 0 w 7888705"/>
              <a:gd name="connsiteY3" fmla="*/ 6857994 h 6857994"/>
              <a:gd name="connsiteX4" fmla="*/ 0 w 7888705"/>
              <a:gd name="connsiteY4" fmla="*/ 0 h 6857994"/>
              <a:gd name="connsiteX5" fmla="*/ 290879 w 7888705"/>
              <a:gd name="connsiteY5" fmla="*/ 6322510 h 6857994"/>
              <a:gd name="connsiteX6" fmla="*/ 292953 w 7888705"/>
              <a:gd name="connsiteY6" fmla="*/ 6330137 h 6857994"/>
              <a:gd name="connsiteX7" fmla="*/ 7358529 w 7888705"/>
              <a:gd name="connsiteY7" fmla="*/ 6328932 h 6857994"/>
              <a:gd name="connsiteX8" fmla="*/ 7356146 w 7888705"/>
              <a:gd name="connsiteY8" fmla="*/ 6320818 h 6857994"/>
              <a:gd name="connsiteX9" fmla="*/ 290879 w 7888705"/>
              <a:gd name="connsiteY9" fmla="*/ 6322510 h 6857994"/>
              <a:gd name="connsiteX0" fmla="*/ 0 w 7888705"/>
              <a:gd name="connsiteY0" fmla="*/ 0 h 6857994"/>
              <a:gd name="connsiteX1" fmla="*/ 7888705 w 7888705"/>
              <a:gd name="connsiteY1" fmla="*/ 0 h 6857994"/>
              <a:gd name="connsiteX2" fmla="*/ 7888705 w 7888705"/>
              <a:gd name="connsiteY2" fmla="*/ 6857994 h 6857994"/>
              <a:gd name="connsiteX3" fmla="*/ 0 w 7888705"/>
              <a:gd name="connsiteY3" fmla="*/ 6857994 h 6857994"/>
              <a:gd name="connsiteX4" fmla="*/ 0 w 7888705"/>
              <a:gd name="connsiteY4" fmla="*/ 0 h 6857994"/>
              <a:gd name="connsiteX5" fmla="*/ 290879 w 7888705"/>
              <a:gd name="connsiteY5" fmla="*/ 6322510 h 6857994"/>
              <a:gd name="connsiteX6" fmla="*/ 292953 w 7888705"/>
              <a:gd name="connsiteY6" fmla="*/ 6330137 h 6857994"/>
              <a:gd name="connsiteX7" fmla="*/ 7368522 w 7888705"/>
              <a:gd name="connsiteY7" fmla="*/ 6381397 h 6857994"/>
              <a:gd name="connsiteX8" fmla="*/ 7356146 w 7888705"/>
              <a:gd name="connsiteY8" fmla="*/ 6320818 h 6857994"/>
              <a:gd name="connsiteX9" fmla="*/ 290879 w 7888705"/>
              <a:gd name="connsiteY9" fmla="*/ 6322510 h 6857994"/>
              <a:gd name="connsiteX0" fmla="*/ 0 w 7888705"/>
              <a:gd name="connsiteY0" fmla="*/ 0 h 6857994"/>
              <a:gd name="connsiteX1" fmla="*/ 7888705 w 7888705"/>
              <a:gd name="connsiteY1" fmla="*/ 0 h 6857994"/>
              <a:gd name="connsiteX2" fmla="*/ 7888705 w 7888705"/>
              <a:gd name="connsiteY2" fmla="*/ 6857994 h 6857994"/>
              <a:gd name="connsiteX3" fmla="*/ 0 w 7888705"/>
              <a:gd name="connsiteY3" fmla="*/ 6857994 h 6857994"/>
              <a:gd name="connsiteX4" fmla="*/ 0 w 7888705"/>
              <a:gd name="connsiteY4" fmla="*/ 0 h 6857994"/>
              <a:gd name="connsiteX5" fmla="*/ 290879 w 7888705"/>
              <a:gd name="connsiteY5" fmla="*/ 6322510 h 6857994"/>
              <a:gd name="connsiteX6" fmla="*/ 292953 w 7888705"/>
              <a:gd name="connsiteY6" fmla="*/ 6330137 h 6857994"/>
              <a:gd name="connsiteX7" fmla="*/ 7368522 w 7888705"/>
              <a:gd name="connsiteY7" fmla="*/ 6381397 h 6857994"/>
              <a:gd name="connsiteX8" fmla="*/ 7358644 w 7888705"/>
              <a:gd name="connsiteY8" fmla="*/ 6240871 h 6857994"/>
              <a:gd name="connsiteX9" fmla="*/ 290879 w 7888705"/>
              <a:gd name="connsiteY9" fmla="*/ 6322510 h 6857994"/>
              <a:gd name="connsiteX0" fmla="*/ 0 w 7888705"/>
              <a:gd name="connsiteY0" fmla="*/ 0 h 6857994"/>
              <a:gd name="connsiteX1" fmla="*/ 7888705 w 7888705"/>
              <a:gd name="connsiteY1" fmla="*/ 0 h 6857994"/>
              <a:gd name="connsiteX2" fmla="*/ 7888705 w 7888705"/>
              <a:gd name="connsiteY2" fmla="*/ 6857994 h 6857994"/>
              <a:gd name="connsiteX3" fmla="*/ 0 w 7888705"/>
              <a:gd name="connsiteY3" fmla="*/ 6857994 h 6857994"/>
              <a:gd name="connsiteX4" fmla="*/ 0 w 7888705"/>
              <a:gd name="connsiteY4" fmla="*/ 0 h 6857994"/>
              <a:gd name="connsiteX5" fmla="*/ 290879 w 7888705"/>
              <a:gd name="connsiteY5" fmla="*/ 6322510 h 6857994"/>
              <a:gd name="connsiteX6" fmla="*/ 292953 w 7888705"/>
              <a:gd name="connsiteY6" fmla="*/ 6330137 h 6857994"/>
              <a:gd name="connsiteX7" fmla="*/ 7332427 w 7888705"/>
              <a:gd name="connsiteY7" fmla="*/ 6742344 h 6857994"/>
              <a:gd name="connsiteX8" fmla="*/ 7358644 w 7888705"/>
              <a:gd name="connsiteY8" fmla="*/ 6240871 h 6857994"/>
              <a:gd name="connsiteX9" fmla="*/ 290879 w 7888705"/>
              <a:gd name="connsiteY9" fmla="*/ 6322510 h 6857994"/>
              <a:gd name="connsiteX0" fmla="*/ 0 w 7888705"/>
              <a:gd name="connsiteY0" fmla="*/ 0 h 6857994"/>
              <a:gd name="connsiteX1" fmla="*/ 7888705 w 7888705"/>
              <a:gd name="connsiteY1" fmla="*/ 0 h 6857994"/>
              <a:gd name="connsiteX2" fmla="*/ 7888705 w 7888705"/>
              <a:gd name="connsiteY2" fmla="*/ 6857994 h 6857994"/>
              <a:gd name="connsiteX3" fmla="*/ 0 w 7888705"/>
              <a:gd name="connsiteY3" fmla="*/ 6857994 h 6857994"/>
              <a:gd name="connsiteX4" fmla="*/ 0 w 7888705"/>
              <a:gd name="connsiteY4" fmla="*/ 0 h 6857994"/>
              <a:gd name="connsiteX5" fmla="*/ 290879 w 7888705"/>
              <a:gd name="connsiteY5" fmla="*/ 6322510 h 6857994"/>
              <a:gd name="connsiteX6" fmla="*/ 292953 w 7888705"/>
              <a:gd name="connsiteY6" fmla="*/ 6330137 h 6857994"/>
              <a:gd name="connsiteX7" fmla="*/ 7332427 w 7888705"/>
              <a:gd name="connsiteY7" fmla="*/ 6742344 h 6857994"/>
              <a:gd name="connsiteX8" fmla="*/ 7346612 w 7888705"/>
              <a:gd name="connsiteY8" fmla="*/ 6301029 h 6857994"/>
              <a:gd name="connsiteX9" fmla="*/ 290879 w 7888705"/>
              <a:gd name="connsiteY9" fmla="*/ 6322510 h 6857994"/>
              <a:gd name="connsiteX0" fmla="*/ 0 w 7888705"/>
              <a:gd name="connsiteY0" fmla="*/ 0 h 6857994"/>
              <a:gd name="connsiteX1" fmla="*/ 7888705 w 7888705"/>
              <a:gd name="connsiteY1" fmla="*/ 0 h 6857994"/>
              <a:gd name="connsiteX2" fmla="*/ 7888705 w 7888705"/>
              <a:gd name="connsiteY2" fmla="*/ 6857994 h 6857994"/>
              <a:gd name="connsiteX3" fmla="*/ 0 w 7888705"/>
              <a:gd name="connsiteY3" fmla="*/ 6857994 h 6857994"/>
              <a:gd name="connsiteX4" fmla="*/ 0 w 7888705"/>
              <a:gd name="connsiteY4" fmla="*/ 0 h 6857994"/>
              <a:gd name="connsiteX5" fmla="*/ 290879 w 7888705"/>
              <a:gd name="connsiteY5" fmla="*/ 6322510 h 6857994"/>
              <a:gd name="connsiteX6" fmla="*/ 292953 w 7888705"/>
              <a:gd name="connsiteY6" fmla="*/ 6330137 h 6857994"/>
              <a:gd name="connsiteX7" fmla="*/ 7332427 w 7888705"/>
              <a:gd name="connsiteY7" fmla="*/ 6742344 h 6857994"/>
              <a:gd name="connsiteX8" fmla="*/ 7370676 w 7888705"/>
              <a:gd name="connsiteY8" fmla="*/ 6325092 h 6857994"/>
              <a:gd name="connsiteX9" fmla="*/ 290879 w 7888705"/>
              <a:gd name="connsiteY9" fmla="*/ 6322510 h 6857994"/>
              <a:gd name="connsiteX0" fmla="*/ 0 w 7888705"/>
              <a:gd name="connsiteY0" fmla="*/ 0 h 6857994"/>
              <a:gd name="connsiteX1" fmla="*/ 7888705 w 7888705"/>
              <a:gd name="connsiteY1" fmla="*/ 0 h 6857994"/>
              <a:gd name="connsiteX2" fmla="*/ 7888705 w 7888705"/>
              <a:gd name="connsiteY2" fmla="*/ 6857994 h 6857994"/>
              <a:gd name="connsiteX3" fmla="*/ 0 w 7888705"/>
              <a:gd name="connsiteY3" fmla="*/ 6857994 h 6857994"/>
              <a:gd name="connsiteX4" fmla="*/ 0 w 7888705"/>
              <a:gd name="connsiteY4" fmla="*/ 0 h 6857994"/>
              <a:gd name="connsiteX5" fmla="*/ 290879 w 7888705"/>
              <a:gd name="connsiteY5" fmla="*/ 6322510 h 6857994"/>
              <a:gd name="connsiteX6" fmla="*/ 292953 w 7888705"/>
              <a:gd name="connsiteY6" fmla="*/ 6330137 h 6857994"/>
              <a:gd name="connsiteX7" fmla="*/ 7332427 w 7888705"/>
              <a:gd name="connsiteY7" fmla="*/ 6742344 h 6857994"/>
              <a:gd name="connsiteX8" fmla="*/ 7403155 w 7888705"/>
              <a:gd name="connsiteY8" fmla="*/ 6322594 h 6857994"/>
              <a:gd name="connsiteX9" fmla="*/ 290879 w 7888705"/>
              <a:gd name="connsiteY9" fmla="*/ 6322510 h 6857994"/>
              <a:gd name="connsiteX0" fmla="*/ 0 w 7888705"/>
              <a:gd name="connsiteY0" fmla="*/ 0 h 6857994"/>
              <a:gd name="connsiteX1" fmla="*/ 7888705 w 7888705"/>
              <a:gd name="connsiteY1" fmla="*/ 0 h 6857994"/>
              <a:gd name="connsiteX2" fmla="*/ 7888705 w 7888705"/>
              <a:gd name="connsiteY2" fmla="*/ 6857994 h 6857994"/>
              <a:gd name="connsiteX3" fmla="*/ 0 w 7888705"/>
              <a:gd name="connsiteY3" fmla="*/ 6857994 h 6857994"/>
              <a:gd name="connsiteX4" fmla="*/ 0 w 7888705"/>
              <a:gd name="connsiteY4" fmla="*/ 0 h 6857994"/>
              <a:gd name="connsiteX5" fmla="*/ 290879 w 7888705"/>
              <a:gd name="connsiteY5" fmla="*/ 6322510 h 6857994"/>
              <a:gd name="connsiteX6" fmla="*/ 292953 w 7888705"/>
              <a:gd name="connsiteY6" fmla="*/ 6330137 h 6857994"/>
              <a:gd name="connsiteX7" fmla="*/ 7332427 w 7888705"/>
              <a:gd name="connsiteY7" fmla="*/ 6742344 h 6857994"/>
              <a:gd name="connsiteX8" fmla="*/ 7365680 w 7888705"/>
              <a:gd name="connsiteY8" fmla="*/ 6320096 h 6857994"/>
              <a:gd name="connsiteX9" fmla="*/ 290879 w 7888705"/>
              <a:gd name="connsiteY9" fmla="*/ 6322510 h 6857994"/>
              <a:gd name="connsiteX0" fmla="*/ 0 w 7888705"/>
              <a:gd name="connsiteY0" fmla="*/ 0 h 6857994"/>
              <a:gd name="connsiteX1" fmla="*/ 7888705 w 7888705"/>
              <a:gd name="connsiteY1" fmla="*/ 0 h 6857994"/>
              <a:gd name="connsiteX2" fmla="*/ 7888705 w 7888705"/>
              <a:gd name="connsiteY2" fmla="*/ 6857994 h 6857994"/>
              <a:gd name="connsiteX3" fmla="*/ 0 w 7888705"/>
              <a:gd name="connsiteY3" fmla="*/ 6857994 h 6857994"/>
              <a:gd name="connsiteX4" fmla="*/ 0 w 7888705"/>
              <a:gd name="connsiteY4" fmla="*/ 0 h 6857994"/>
              <a:gd name="connsiteX5" fmla="*/ 290879 w 7888705"/>
              <a:gd name="connsiteY5" fmla="*/ 6322510 h 6857994"/>
              <a:gd name="connsiteX6" fmla="*/ 292953 w 7888705"/>
              <a:gd name="connsiteY6" fmla="*/ 6330137 h 6857994"/>
              <a:gd name="connsiteX7" fmla="*/ 7367404 w 7888705"/>
              <a:gd name="connsiteY7" fmla="*/ 6330115 h 6857994"/>
              <a:gd name="connsiteX8" fmla="*/ 7365680 w 7888705"/>
              <a:gd name="connsiteY8" fmla="*/ 6320096 h 6857994"/>
              <a:gd name="connsiteX9" fmla="*/ 290879 w 7888705"/>
              <a:gd name="connsiteY9" fmla="*/ 6322510 h 68579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888705" h="6857994">
                <a:moveTo>
                  <a:pt x="0" y="0"/>
                </a:moveTo>
                <a:lnTo>
                  <a:pt x="7888705" y="0"/>
                </a:lnTo>
                <a:lnTo>
                  <a:pt x="7888705" y="6857994"/>
                </a:lnTo>
                <a:lnTo>
                  <a:pt x="0" y="6857994"/>
                </a:lnTo>
                <a:lnTo>
                  <a:pt x="0" y="0"/>
                </a:lnTo>
                <a:close/>
                <a:moveTo>
                  <a:pt x="290879" y="6322510"/>
                </a:moveTo>
                <a:cubicBezTo>
                  <a:pt x="287367" y="6322234"/>
                  <a:pt x="292193" y="6330895"/>
                  <a:pt x="292953" y="6330137"/>
                </a:cubicBezTo>
                <a:lnTo>
                  <a:pt x="7367404" y="6330115"/>
                </a:lnTo>
                <a:cubicBezTo>
                  <a:pt x="7367443" y="6327410"/>
                  <a:pt x="7365641" y="6322801"/>
                  <a:pt x="7365680" y="6320096"/>
                </a:cubicBezTo>
                <a:lnTo>
                  <a:pt x="290879" y="6322510"/>
                </a:lnTo>
                <a:close/>
              </a:path>
            </a:pathLst>
          </a:custGeom>
          <a:noFill/>
          <a:ln>
            <a:noFill/>
          </a:ln>
        </p:spPr>
        <p:txBody>
          <a:bodyPr anchor="ctr"/>
          <a:lstStyle>
            <a:lvl1pPr algn="ctr">
              <a:defRPr>
                <a:solidFill>
                  <a:schemeClr val="bg1"/>
                </a:solidFill>
              </a:defRPr>
            </a:lvl1pPr>
          </a:lstStyle>
          <a:p>
            <a:r>
              <a:rPr lang="en-GB"/>
              <a:t>Click icon to add picture</a:t>
            </a:r>
          </a:p>
        </p:txBody>
      </p:sp>
    </p:spTree>
    <p:extLst>
      <p:ext uri="{BB962C8B-B14F-4D97-AF65-F5344CB8AC3E}">
        <p14:creationId xmlns:p14="http://schemas.microsoft.com/office/powerpoint/2010/main" val="17237012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F417BF-892B-4E66-BE1E-86111B411AC6}"/>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2DCDCD42-C654-4170-B655-BB2A8C5A814D}"/>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Footer Placeholder 4">
            <a:extLst>
              <a:ext uri="{FF2B5EF4-FFF2-40B4-BE49-F238E27FC236}">
                <a16:creationId xmlns:a16="http://schemas.microsoft.com/office/drawing/2014/main" id="{715F87CF-0513-4D13-953E-F804507D3358}"/>
              </a:ext>
            </a:extLst>
          </p:cNvPr>
          <p:cNvSpPr>
            <a:spLocks noGrp="1"/>
          </p:cNvSpPr>
          <p:nvPr>
            <p:ph type="ftr" sz="quarter" idx="11"/>
          </p:nvPr>
        </p:nvSpPr>
        <p:spPr/>
        <p:txBody>
          <a:bodyPr/>
          <a:lstStyle/>
          <a:p>
            <a:r>
              <a:rPr lang="en-GB" b="1"/>
              <a:t>Presentation title </a:t>
            </a:r>
            <a:r>
              <a:rPr lang="en-GB"/>
              <a:t>Section name </a:t>
            </a:r>
          </a:p>
        </p:txBody>
      </p:sp>
      <p:sp>
        <p:nvSpPr>
          <p:cNvPr id="6" name="Slide Number Placeholder 5">
            <a:extLst>
              <a:ext uri="{FF2B5EF4-FFF2-40B4-BE49-F238E27FC236}">
                <a16:creationId xmlns:a16="http://schemas.microsoft.com/office/drawing/2014/main" id="{359B1F4D-9ADF-4D43-8B2A-098252AC952E}"/>
              </a:ext>
            </a:extLst>
          </p:cNvPr>
          <p:cNvSpPr>
            <a:spLocks noGrp="1"/>
          </p:cNvSpPr>
          <p:nvPr>
            <p:ph type="sldNum" sz="quarter" idx="12"/>
          </p:nvPr>
        </p:nvSpPr>
        <p:spPr/>
        <p:txBody>
          <a:bodyPr/>
          <a:lstStyle/>
          <a:p>
            <a:fld id="{B3D29D02-703E-4631-95A9-4E3B059CE6D1}" type="slidenum">
              <a:rPr lang="en-GB" smtClean="0"/>
              <a:t>‹#›</a:t>
            </a:fld>
            <a:endParaRPr lang="en-GB"/>
          </a:p>
        </p:txBody>
      </p:sp>
      <p:cxnSp>
        <p:nvCxnSpPr>
          <p:cNvPr id="8" name="Straight Connector 7">
            <a:extLst>
              <a:ext uri="{FF2B5EF4-FFF2-40B4-BE49-F238E27FC236}">
                <a16:creationId xmlns:a16="http://schemas.microsoft.com/office/drawing/2014/main" id="{25CBB4BE-44DB-44AA-B83A-AC6D09534349}"/>
              </a:ext>
            </a:extLst>
          </p:cNvPr>
          <p:cNvCxnSpPr/>
          <p:nvPr userDrawn="1"/>
        </p:nvCxnSpPr>
        <p:spPr>
          <a:xfrm>
            <a:off x="531154" y="536520"/>
            <a:ext cx="11124000" cy="0"/>
          </a:xfrm>
          <a:prstGeom prst="line">
            <a:avLst/>
          </a:prstGeom>
          <a:ln w="444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B2DC32D0-5E7A-4911-BD32-A7E7163439A8}"/>
              </a:ext>
            </a:extLst>
          </p:cNvPr>
          <p:cNvCxnSpPr/>
          <p:nvPr userDrawn="1"/>
        </p:nvCxnSpPr>
        <p:spPr>
          <a:xfrm>
            <a:off x="532800" y="6322819"/>
            <a:ext cx="11124000" cy="0"/>
          </a:xfrm>
          <a:prstGeom prst="line">
            <a:avLst/>
          </a:prstGeom>
          <a:ln w="9525">
            <a:solidFill>
              <a:schemeClr val="accent1"/>
            </a:solidFill>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2C96A7CA-C9D6-4CDD-A107-16B7E0ABEF7E}"/>
              </a:ext>
            </a:extLst>
          </p:cNvPr>
          <p:cNvSpPr txBox="1"/>
          <p:nvPr userDrawn="1"/>
        </p:nvSpPr>
        <p:spPr>
          <a:xfrm>
            <a:off x="531363" y="6376536"/>
            <a:ext cx="3806461" cy="200055"/>
          </a:xfrm>
          <a:prstGeom prst="rect">
            <a:avLst/>
          </a:prstGeom>
          <a:noFill/>
        </p:spPr>
        <p:txBody>
          <a:bodyPr wrap="square" lIns="0" tIns="0" rIns="0" bIns="0" rtlCol="0">
            <a:spAutoFit/>
          </a:bodyPr>
          <a:lstStyle/>
          <a:p>
            <a:pPr algn="l"/>
            <a:r>
              <a:rPr lang="en-GB" sz="1300" b="1">
                <a:solidFill>
                  <a:schemeClr val="tx2"/>
                </a:solidFill>
              </a:rPr>
              <a:t>Equality and Human Rights Commission</a:t>
            </a:r>
          </a:p>
        </p:txBody>
      </p:sp>
    </p:spTree>
    <p:extLst>
      <p:ext uri="{BB962C8B-B14F-4D97-AF65-F5344CB8AC3E}">
        <p14:creationId xmlns:p14="http://schemas.microsoft.com/office/powerpoint/2010/main" val="11170675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F417BF-892B-4E66-BE1E-86111B411AC6}"/>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2DCDCD42-C654-4170-B655-BB2A8C5A814D}"/>
              </a:ext>
            </a:extLst>
          </p:cNvPr>
          <p:cNvSpPr>
            <a:spLocks noGrp="1"/>
          </p:cNvSpPr>
          <p:nvPr>
            <p:ph idx="1"/>
          </p:nvPr>
        </p:nvSpPr>
        <p:spPr>
          <a:xfrm>
            <a:off x="481262" y="2181725"/>
            <a:ext cx="5439600" cy="3995237"/>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Footer Placeholder 4">
            <a:extLst>
              <a:ext uri="{FF2B5EF4-FFF2-40B4-BE49-F238E27FC236}">
                <a16:creationId xmlns:a16="http://schemas.microsoft.com/office/drawing/2014/main" id="{715F87CF-0513-4D13-953E-F804507D3358}"/>
              </a:ext>
            </a:extLst>
          </p:cNvPr>
          <p:cNvSpPr>
            <a:spLocks noGrp="1"/>
          </p:cNvSpPr>
          <p:nvPr>
            <p:ph type="ftr" sz="quarter" idx="11"/>
          </p:nvPr>
        </p:nvSpPr>
        <p:spPr/>
        <p:txBody>
          <a:bodyPr/>
          <a:lstStyle/>
          <a:p>
            <a:r>
              <a:rPr lang="en-GB" b="1"/>
              <a:t>Presentation title </a:t>
            </a:r>
            <a:r>
              <a:rPr lang="en-GB"/>
              <a:t>Section name </a:t>
            </a:r>
          </a:p>
        </p:txBody>
      </p:sp>
      <p:sp>
        <p:nvSpPr>
          <p:cNvPr id="6" name="Slide Number Placeholder 5">
            <a:extLst>
              <a:ext uri="{FF2B5EF4-FFF2-40B4-BE49-F238E27FC236}">
                <a16:creationId xmlns:a16="http://schemas.microsoft.com/office/drawing/2014/main" id="{359B1F4D-9ADF-4D43-8B2A-098252AC952E}"/>
              </a:ext>
            </a:extLst>
          </p:cNvPr>
          <p:cNvSpPr>
            <a:spLocks noGrp="1"/>
          </p:cNvSpPr>
          <p:nvPr>
            <p:ph type="sldNum" sz="quarter" idx="12"/>
          </p:nvPr>
        </p:nvSpPr>
        <p:spPr/>
        <p:txBody>
          <a:bodyPr/>
          <a:lstStyle/>
          <a:p>
            <a:fld id="{B3D29D02-703E-4631-95A9-4E3B059CE6D1}" type="slidenum">
              <a:rPr lang="en-GB" smtClean="0"/>
              <a:t>‹#›</a:t>
            </a:fld>
            <a:endParaRPr lang="en-GB"/>
          </a:p>
        </p:txBody>
      </p:sp>
      <p:cxnSp>
        <p:nvCxnSpPr>
          <p:cNvPr id="8" name="Straight Connector 7">
            <a:extLst>
              <a:ext uri="{FF2B5EF4-FFF2-40B4-BE49-F238E27FC236}">
                <a16:creationId xmlns:a16="http://schemas.microsoft.com/office/drawing/2014/main" id="{25CBB4BE-44DB-44AA-B83A-AC6D09534349}"/>
              </a:ext>
            </a:extLst>
          </p:cNvPr>
          <p:cNvCxnSpPr/>
          <p:nvPr userDrawn="1"/>
        </p:nvCxnSpPr>
        <p:spPr>
          <a:xfrm>
            <a:off x="531154" y="536520"/>
            <a:ext cx="11124000" cy="0"/>
          </a:xfrm>
          <a:prstGeom prst="line">
            <a:avLst/>
          </a:prstGeom>
          <a:ln w="444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B2DC32D0-5E7A-4911-BD32-A7E7163439A8}"/>
              </a:ext>
            </a:extLst>
          </p:cNvPr>
          <p:cNvCxnSpPr/>
          <p:nvPr userDrawn="1"/>
        </p:nvCxnSpPr>
        <p:spPr>
          <a:xfrm>
            <a:off x="532800" y="6322819"/>
            <a:ext cx="11124000" cy="0"/>
          </a:xfrm>
          <a:prstGeom prst="line">
            <a:avLst/>
          </a:prstGeom>
          <a:ln w="9525">
            <a:solidFill>
              <a:schemeClr val="accent1"/>
            </a:solidFill>
          </a:ln>
        </p:spPr>
        <p:style>
          <a:lnRef idx="1">
            <a:schemeClr val="accent1"/>
          </a:lnRef>
          <a:fillRef idx="0">
            <a:schemeClr val="accent1"/>
          </a:fillRef>
          <a:effectRef idx="0">
            <a:schemeClr val="accent1"/>
          </a:effectRef>
          <a:fontRef idx="minor">
            <a:schemeClr val="tx1"/>
          </a:fontRef>
        </p:style>
      </p:cxnSp>
      <p:sp>
        <p:nvSpPr>
          <p:cNvPr id="10" name="Content Placeholder 2">
            <a:extLst>
              <a:ext uri="{FF2B5EF4-FFF2-40B4-BE49-F238E27FC236}">
                <a16:creationId xmlns:a16="http://schemas.microsoft.com/office/drawing/2014/main" id="{074AA856-0F1F-4423-9E5F-27589DAA89FD}"/>
              </a:ext>
            </a:extLst>
          </p:cNvPr>
          <p:cNvSpPr>
            <a:spLocks noGrp="1"/>
          </p:cNvSpPr>
          <p:nvPr>
            <p:ph idx="13"/>
          </p:nvPr>
        </p:nvSpPr>
        <p:spPr>
          <a:xfrm>
            <a:off x="6215554" y="2181725"/>
            <a:ext cx="5439600" cy="3995237"/>
          </a:xfrm>
        </p:spPr>
        <p:txBody>
          <a:bodyPr/>
          <a:lstStyle>
            <a:lvl1pPr>
              <a:defRPr sz="1800" b="1"/>
            </a:lvl1pPr>
            <a:lvl2pPr marL="285750" indent="-285750">
              <a:buFont typeface="Symbol" panose="05050102010706020507" pitchFamily="18" charset="2"/>
              <a:buChar char="-"/>
              <a:defRPr b="0"/>
            </a:lvl2pPr>
            <a:lvl4pPr marL="0" indent="0">
              <a:lnSpc>
                <a:spcPts val="2500"/>
              </a:lnSpc>
              <a:buNone/>
              <a:defRPr sz="1800" b="0"/>
            </a:lvl4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11" name="TextBox 10">
            <a:extLst>
              <a:ext uri="{FF2B5EF4-FFF2-40B4-BE49-F238E27FC236}">
                <a16:creationId xmlns:a16="http://schemas.microsoft.com/office/drawing/2014/main" id="{16430FBC-6682-491B-9608-F24595A4975A}"/>
              </a:ext>
            </a:extLst>
          </p:cNvPr>
          <p:cNvSpPr txBox="1"/>
          <p:nvPr userDrawn="1"/>
        </p:nvSpPr>
        <p:spPr>
          <a:xfrm>
            <a:off x="531363" y="6376536"/>
            <a:ext cx="3806461" cy="200055"/>
          </a:xfrm>
          <a:prstGeom prst="rect">
            <a:avLst/>
          </a:prstGeom>
          <a:noFill/>
        </p:spPr>
        <p:txBody>
          <a:bodyPr wrap="square" lIns="0" tIns="0" rIns="0" bIns="0" rtlCol="0">
            <a:spAutoFit/>
          </a:bodyPr>
          <a:lstStyle/>
          <a:p>
            <a:pPr algn="l"/>
            <a:r>
              <a:rPr lang="en-GB" sz="1300" b="1">
                <a:solidFill>
                  <a:schemeClr val="tx2"/>
                </a:solidFill>
              </a:rPr>
              <a:t>Equality and Human Rights Commission</a:t>
            </a:r>
          </a:p>
        </p:txBody>
      </p:sp>
    </p:spTree>
    <p:extLst>
      <p:ext uri="{BB962C8B-B14F-4D97-AF65-F5344CB8AC3E}">
        <p14:creationId xmlns:p14="http://schemas.microsoft.com/office/powerpoint/2010/main" val="34890571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ent with Im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F417BF-892B-4E66-BE1E-86111B411AC6}"/>
              </a:ext>
            </a:extLst>
          </p:cNvPr>
          <p:cNvSpPr>
            <a:spLocks noGrp="1"/>
          </p:cNvSpPr>
          <p:nvPr>
            <p:ph type="title"/>
          </p:nvPr>
        </p:nvSpPr>
        <p:spPr>
          <a:xfrm>
            <a:off x="481262" y="897497"/>
            <a:ext cx="5439600" cy="744204"/>
          </a:xfrm>
        </p:spPr>
        <p:txBody>
          <a:bodyPr/>
          <a:lstStyle/>
          <a:p>
            <a:r>
              <a:rPr lang="en-GB"/>
              <a:t>Click to edit Master title style</a:t>
            </a:r>
          </a:p>
        </p:txBody>
      </p:sp>
      <p:sp>
        <p:nvSpPr>
          <p:cNvPr id="3" name="Content Placeholder 2">
            <a:extLst>
              <a:ext uri="{FF2B5EF4-FFF2-40B4-BE49-F238E27FC236}">
                <a16:creationId xmlns:a16="http://schemas.microsoft.com/office/drawing/2014/main" id="{2DCDCD42-C654-4170-B655-BB2A8C5A814D}"/>
              </a:ext>
            </a:extLst>
          </p:cNvPr>
          <p:cNvSpPr>
            <a:spLocks noGrp="1"/>
          </p:cNvSpPr>
          <p:nvPr>
            <p:ph idx="1"/>
          </p:nvPr>
        </p:nvSpPr>
        <p:spPr>
          <a:xfrm>
            <a:off x="481262" y="2181725"/>
            <a:ext cx="5439600" cy="3995237"/>
          </a:xfrm>
        </p:spPr>
        <p:txBody>
          <a:bodyPr/>
          <a:lstStyle>
            <a:lvl1pPr>
              <a:spcAft>
                <a:spcPts val="1200"/>
              </a:spcAft>
              <a:defRPr/>
            </a:lvl1pPr>
            <a:lvl2pPr>
              <a:spcAft>
                <a:spcPts val="1200"/>
              </a:spcAft>
              <a:defRPr b="0"/>
            </a:lvl2pPr>
            <a:lvl3pPr>
              <a:defRPr b="1"/>
            </a:lvl3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Footer Placeholder 4">
            <a:extLst>
              <a:ext uri="{FF2B5EF4-FFF2-40B4-BE49-F238E27FC236}">
                <a16:creationId xmlns:a16="http://schemas.microsoft.com/office/drawing/2014/main" id="{715F87CF-0513-4D13-953E-F804507D3358}"/>
              </a:ext>
            </a:extLst>
          </p:cNvPr>
          <p:cNvSpPr>
            <a:spLocks noGrp="1"/>
          </p:cNvSpPr>
          <p:nvPr>
            <p:ph type="ftr" sz="quarter" idx="11"/>
          </p:nvPr>
        </p:nvSpPr>
        <p:spPr/>
        <p:txBody>
          <a:bodyPr/>
          <a:lstStyle/>
          <a:p>
            <a:r>
              <a:rPr lang="en-GB" b="1"/>
              <a:t>Presentation title </a:t>
            </a:r>
            <a:r>
              <a:rPr lang="en-GB"/>
              <a:t>Section name </a:t>
            </a:r>
          </a:p>
        </p:txBody>
      </p:sp>
      <p:sp>
        <p:nvSpPr>
          <p:cNvPr id="6" name="Slide Number Placeholder 5">
            <a:extLst>
              <a:ext uri="{FF2B5EF4-FFF2-40B4-BE49-F238E27FC236}">
                <a16:creationId xmlns:a16="http://schemas.microsoft.com/office/drawing/2014/main" id="{359B1F4D-9ADF-4D43-8B2A-098252AC952E}"/>
              </a:ext>
            </a:extLst>
          </p:cNvPr>
          <p:cNvSpPr>
            <a:spLocks noGrp="1"/>
          </p:cNvSpPr>
          <p:nvPr>
            <p:ph type="sldNum" sz="quarter" idx="12"/>
          </p:nvPr>
        </p:nvSpPr>
        <p:spPr/>
        <p:txBody>
          <a:bodyPr/>
          <a:lstStyle/>
          <a:p>
            <a:fld id="{B3D29D02-703E-4631-95A9-4E3B059CE6D1}" type="slidenum">
              <a:rPr lang="en-GB" smtClean="0"/>
              <a:t>‹#›</a:t>
            </a:fld>
            <a:endParaRPr lang="en-GB"/>
          </a:p>
        </p:txBody>
      </p:sp>
      <p:cxnSp>
        <p:nvCxnSpPr>
          <p:cNvPr id="8" name="Straight Connector 7">
            <a:extLst>
              <a:ext uri="{FF2B5EF4-FFF2-40B4-BE49-F238E27FC236}">
                <a16:creationId xmlns:a16="http://schemas.microsoft.com/office/drawing/2014/main" id="{25CBB4BE-44DB-44AA-B83A-AC6D09534349}"/>
              </a:ext>
            </a:extLst>
          </p:cNvPr>
          <p:cNvCxnSpPr/>
          <p:nvPr userDrawn="1"/>
        </p:nvCxnSpPr>
        <p:spPr>
          <a:xfrm>
            <a:off x="531154" y="536520"/>
            <a:ext cx="11124000" cy="0"/>
          </a:xfrm>
          <a:prstGeom prst="line">
            <a:avLst/>
          </a:prstGeom>
          <a:ln w="444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B2DC32D0-5E7A-4911-BD32-A7E7163439A8}"/>
              </a:ext>
            </a:extLst>
          </p:cNvPr>
          <p:cNvCxnSpPr/>
          <p:nvPr userDrawn="1"/>
        </p:nvCxnSpPr>
        <p:spPr>
          <a:xfrm>
            <a:off x="532800" y="6322819"/>
            <a:ext cx="11124000" cy="0"/>
          </a:xfrm>
          <a:prstGeom prst="line">
            <a:avLst/>
          </a:prstGeom>
          <a:ln w="9525">
            <a:solidFill>
              <a:schemeClr val="accent1"/>
            </a:solidFill>
          </a:ln>
        </p:spPr>
        <p:style>
          <a:lnRef idx="1">
            <a:schemeClr val="accent1"/>
          </a:lnRef>
          <a:fillRef idx="0">
            <a:schemeClr val="accent1"/>
          </a:fillRef>
          <a:effectRef idx="0">
            <a:schemeClr val="accent1"/>
          </a:effectRef>
          <a:fontRef idx="minor">
            <a:schemeClr val="tx1"/>
          </a:fontRef>
        </p:style>
      </p:cxnSp>
      <p:sp>
        <p:nvSpPr>
          <p:cNvPr id="7" name="Picture Placeholder 6">
            <a:extLst>
              <a:ext uri="{FF2B5EF4-FFF2-40B4-BE49-F238E27FC236}">
                <a16:creationId xmlns:a16="http://schemas.microsoft.com/office/drawing/2014/main" id="{948FFA43-443A-4AC8-84F1-7DAEC3B66059}"/>
              </a:ext>
            </a:extLst>
          </p:cNvPr>
          <p:cNvSpPr>
            <a:spLocks noGrp="1"/>
          </p:cNvSpPr>
          <p:nvPr>
            <p:ph type="pic" sz="quarter" idx="14"/>
          </p:nvPr>
        </p:nvSpPr>
        <p:spPr>
          <a:xfrm>
            <a:off x="6281738" y="896938"/>
            <a:ext cx="5364162" cy="5040000"/>
          </a:xfrm>
        </p:spPr>
        <p:txBody>
          <a:bodyPr anchor="ctr"/>
          <a:lstStyle>
            <a:lvl1pPr algn="ctr">
              <a:defRPr/>
            </a:lvl1pPr>
          </a:lstStyle>
          <a:p>
            <a:r>
              <a:rPr lang="en-GB"/>
              <a:t>Click icon to add picture</a:t>
            </a:r>
          </a:p>
        </p:txBody>
      </p:sp>
      <p:sp>
        <p:nvSpPr>
          <p:cNvPr id="11" name="TextBox 10">
            <a:extLst>
              <a:ext uri="{FF2B5EF4-FFF2-40B4-BE49-F238E27FC236}">
                <a16:creationId xmlns:a16="http://schemas.microsoft.com/office/drawing/2014/main" id="{703C2E57-D8B3-4209-98B2-414F82525510}"/>
              </a:ext>
            </a:extLst>
          </p:cNvPr>
          <p:cNvSpPr txBox="1"/>
          <p:nvPr userDrawn="1"/>
        </p:nvSpPr>
        <p:spPr>
          <a:xfrm>
            <a:off x="531363" y="6376536"/>
            <a:ext cx="3806461" cy="200055"/>
          </a:xfrm>
          <a:prstGeom prst="rect">
            <a:avLst/>
          </a:prstGeom>
          <a:noFill/>
        </p:spPr>
        <p:txBody>
          <a:bodyPr wrap="square" lIns="0" tIns="0" rIns="0" bIns="0" rtlCol="0">
            <a:spAutoFit/>
          </a:bodyPr>
          <a:lstStyle/>
          <a:p>
            <a:pPr algn="l"/>
            <a:r>
              <a:rPr lang="en-GB" sz="1300" b="1">
                <a:solidFill>
                  <a:schemeClr val="tx2"/>
                </a:solidFill>
              </a:rPr>
              <a:t>Equality and Human Rights Commission</a:t>
            </a:r>
          </a:p>
        </p:txBody>
      </p:sp>
    </p:spTree>
    <p:extLst>
      <p:ext uri="{BB962C8B-B14F-4D97-AF65-F5344CB8AC3E}">
        <p14:creationId xmlns:p14="http://schemas.microsoft.com/office/powerpoint/2010/main" val="6535209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1_Title and Content">
    <p:bg>
      <p:bgPr>
        <a:solidFill>
          <a:schemeClr val="accent4">
            <a:lumMod val="10000"/>
            <a:lumOff val="9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F417BF-892B-4E66-BE1E-86111B411AC6}"/>
              </a:ext>
            </a:extLst>
          </p:cNvPr>
          <p:cNvSpPr>
            <a:spLocks noGrp="1"/>
          </p:cNvSpPr>
          <p:nvPr>
            <p:ph type="title"/>
          </p:nvPr>
        </p:nvSpPr>
        <p:spPr/>
        <p:txBody>
          <a:bodyPr/>
          <a:lstStyle>
            <a:lvl1pPr>
              <a:defRPr>
                <a:solidFill>
                  <a:schemeClr val="accent2">
                    <a:lumMod val="75000"/>
                  </a:schemeClr>
                </a:solidFill>
              </a:defRPr>
            </a:lvl1pPr>
          </a:lstStyle>
          <a:p>
            <a:r>
              <a:rPr lang="en-GB"/>
              <a:t>Click to edit Master title style</a:t>
            </a:r>
          </a:p>
        </p:txBody>
      </p:sp>
      <p:sp>
        <p:nvSpPr>
          <p:cNvPr id="3" name="Content Placeholder 2">
            <a:extLst>
              <a:ext uri="{FF2B5EF4-FFF2-40B4-BE49-F238E27FC236}">
                <a16:creationId xmlns:a16="http://schemas.microsoft.com/office/drawing/2014/main" id="{2DCDCD42-C654-4170-B655-BB2A8C5A814D}"/>
              </a:ext>
            </a:extLst>
          </p:cNvPr>
          <p:cNvSpPr>
            <a:spLocks noGrp="1"/>
          </p:cNvSpPr>
          <p:nvPr>
            <p:ph idx="1"/>
          </p:nvPr>
        </p:nvSpPr>
        <p:spPr>
          <a:xfrm>
            <a:off x="481263" y="2181725"/>
            <a:ext cx="9478800" cy="3995237"/>
          </a:xfrm>
        </p:spPr>
        <p:txBody>
          <a:bodyPr/>
          <a:lstStyle>
            <a:lvl1pPr>
              <a:lnSpc>
                <a:spcPts val="3600"/>
              </a:lnSpc>
              <a:defRPr sz="2600" b="1"/>
            </a:lvl1pPr>
            <a:lvl2pPr>
              <a:lnSpc>
                <a:spcPts val="2500"/>
              </a:lnSpc>
              <a:defRPr sz="2400" b="0"/>
            </a:lvl2pPr>
            <a:lvl3pPr marL="180000" indent="-288000">
              <a:lnSpc>
                <a:spcPts val="2500"/>
              </a:lnSpc>
              <a:buFont typeface="Symbol" panose="05050102010706020507" pitchFamily="18" charset="2"/>
              <a:buChar char="-"/>
              <a:defRPr sz="2400" b="0"/>
            </a:lvl3pPr>
            <a:lvl4pPr marL="648000" indent="-288000">
              <a:lnSpc>
                <a:spcPts val="2500"/>
              </a:lnSpc>
              <a:defRPr sz="2400" b="0"/>
            </a:lvl4pPr>
            <a:lvl5pPr marL="1008000" indent="-288000">
              <a:lnSpc>
                <a:spcPts val="2500"/>
              </a:lnSpc>
              <a:defRPr sz="2400" b="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Footer Placeholder 4">
            <a:extLst>
              <a:ext uri="{FF2B5EF4-FFF2-40B4-BE49-F238E27FC236}">
                <a16:creationId xmlns:a16="http://schemas.microsoft.com/office/drawing/2014/main" id="{715F87CF-0513-4D13-953E-F804507D3358}"/>
              </a:ext>
            </a:extLst>
          </p:cNvPr>
          <p:cNvSpPr>
            <a:spLocks noGrp="1"/>
          </p:cNvSpPr>
          <p:nvPr>
            <p:ph type="ftr" sz="quarter" idx="11"/>
          </p:nvPr>
        </p:nvSpPr>
        <p:spPr/>
        <p:txBody>
          <a:bodyPr/>
          <a:lstStyle/>
          <a:p>
            <a:r>
              <a:rPr lang="en-GB" b="1"/>
              <a:t>Presentation title </a:t>
            </a:r>
            <a:r>
              <a:rPr lang="en-GB"/>
              <a:t>Section name </a:t>
            </a:r>
          </a:p>
        </p:txBody>
      </p:sp>
      <p:sp>
        <p:nvSpPr>
          <p:cNvPr id="6" name="Slide Number Placeholder 5">
            <a:extLst>
              <a:ext uri="{FF2B5EF4-FFF2-40B4-BE49-F238E27FC236}">
                <a16:creationId xmlns:a16="http://schemas.microsoft.com/office/drawing/2014/main" id="{359B1F4D-9ADF-4D43-8B2A-098252AC952E}"/>
              </a:ext>
            </a:extLst>
          </p:cNvPr>
          <p:cNvSpPr>
            <a:spLocks noGrp="1"/>
          </p:cNvSpPr>
          <p:nvPr>
            <p:ph type="sldNum" sz="quarter" idx="12"/>
          </p:nvPr>
        </p:nvSpPr>
        <p:spPr/>
        <p:txBody>
          <a:bodyPr/>
          <a:lstStyle/>
          <a:p>
            <a:fld id="{B3D29D02-703E-4631-95A9-4E3B059CE6D1}" type="slidenum">
              <a:rPr lang="en-GB" smtClean="0"/>
              <a:t>‹#›</a:t>
            </a:fld>
            <a:endParaRPr lang="en-GB"/>
          </a:p>
        </p:txBody>
      </p:sp>
      <p:cxnSp>
        <p:nvCxnSpPr>
          <p:cNvPr id="8" name="Straight Connector 7">
            <a:extLst>
              <a:ext uri="{FF2B5EF4-FFF2-40B4-BE49-F238E27FC236}">
                <a16:creationId xmlns:a16="http://schemas.microsoft.com/office/drawing/2014/main" id="{25CBB4BE-44DB-44AA-B83A-AC6D09534349}"/>
              </a:ext>
            </a:extLst>
          </p:cNvPr>
          <p:cNvCxnSpPr/>
          <p:nvPr userDrawn="1"/>
        </p:nvCxnSpPr>
        <p:spPr>
          <a:xfrm>
            <a:off x="531154" y="536520"/>
            <a:ext cx="11124000" cy="0"/>
          </a:xfrm>
          <a:prstGeom prst="line">
            <a:avLst/>
          </a:prstGeom>
          <a:ln w="444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B2DC32D0-5E7A-4911-BD32-A7E7163439A8}"/>
              </a:ext>
            </a:extLst>
          </p:cNvPr>
          <p:cNvCxnSpPr/>
          <p:nvPr userDrawn="1"/>
        </p:nvCxnSpPr>
        <p:spPr>
          <a:xfrm>
            <a:off x="532800" y="6322819"/>
            <a:ext cx="11124000" cy="0"/>
          </a:xfrm>
          <a:prstGeom prst="line">
            <a:avLst/>
          </a:prstGeom>
          <a:ln w="9525">
            <a:solidFill>
              <a:schemeClr val="accent1"/>
            </a:solidFill>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AFD9FCBF-8B42-4944-AEF8-D8B040759364}"/>
              </a:ext>
            </a:extLst>
          </p:cNvPr>
          <p:cNvSpPr txBox="1"/>
          <p:nvPr userDrawn="1"/>
        </p:nvSpPr>
        <p:spPr>
          <a:xfrm>
            <a:off x="531363" y="6376536"/>
            <a:ext cx="3806461" cy="200055"/>
          </a:xfrm>
          <a:prstGeom prst="rect">
            <a:avLst/>
          </a:prstGeom>
          <a:noFill/>
        </p:spPr>
        <p:txBody>
          <a:bodyPr wrap="square" lIns="0" tIns="0" rIns="0" bIns="0" rtlCol="0">
            <a:spAutoFit/>
          </a:bodyPr>
          <a:lstStyle/>
          <a:p>
            <a:pPr algn="l"/>
            <a:r>
              <a:rPr lang="en-GB" sz="1300" b="1">
                <a:solidFill>
                  <a:schemeClr val="tx2"/>
                </a:solidFill>
              </a:rPr>
              <a:t>Equality and Human Rights Commission</a:t>
            </a:r>
          </a:p>
        </p:txBody>
      </p:sp>
    </p:spTree>
    <p:extLst>
      <p:ext uri="{BB962C8B-B14F-4D97-AF65-F5344CB8AC3E}">
        <p14:creationId xmlns:p14="http://schemas.microsoft.com/office/powerpoint/2010/main" val="37389672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Full Image Slide">
    <p:spTree>
      <p:nvGrpSpPr>
        <p:cNvPr id="1" name=""/>
        <p:cNvGrpSpPr/>
        <p:nvPr/>
      </p:nvGrpSpPr>
      <p:grpSpPr>
        <a:xfrm>
          <a:off x="0" y="0"/>
          <a:ext cx="0" cy="0"/>
          <a:chOff x="0" y="0"/>
          <a:chExt cx="0" cy="0"/>
        </a:xfrm>
      </p:grpSpPr>
      <p:sp>
        <p:nvSpPr>
          <p:cNvPr id="6" name="Title 1" hidden="1">
            <a:extLst>
              <a:ext uri="{FF2B5EF4-FFF2-40B4-BE49-F238E27FC236}">
                <a16:creationId xmlns:a16="http://schemas.microsoft.com/office/drawing/2014/main" id="{2D62CECC-812A-4205-A02D-AE94D686B5AB}"/>
              </a:ext>
            </a:extLst>
          </p:cNvPr>
          <p:cNvSpPr>
            <a:spLocks noGrp="1"/>
          </p:cNvSpPr>
          <p:nvPr>
            <p:ph type="ctrTitle" hasCustomPrompt="1"/>
          </p:nvPr>
        </p:nvSpPr>
        <p:spPr>
          <a:xfrm>
            <a:off x="531813" y="836566"/>
            <a:ext cx="5893729" cy="1314513"/>
          </a:xfrm>
          <a:solidFill>
            <a:schemeClr val="bg1"/>
          </a:solidFill>
        </p:spPr>
        <p:txBody>
          <a:bodyPr wrap="square" lIns="288000" tIns="108000" rIns="108000" bIns="0" anchor="t">
            <a:spAutoFit/>
          </a:bodyPr>
          <a:lstStyle>
            <a:lvl1pPr algn="l">
              <a:lnSpc>
                <a:spcPts val="9360"/>
              </a:lnSpc>
              <a:defRPr sz="7800" baseline="0">
                <a:solidFill>
                  <a:schemeClr val="tx2"/>
                </a:solidFill>
              </a:defRPr>
            </a:lvl1pPr>
          </a:lstStyle>
          <a:p>
            <a:r>
              <a:rPr lang="en-US"/>
              <a:t>Image slide</a:t>
            </a:r>
            <a:endParaRPr lang="en-GB"/>
          </a:p>
        </p:txBody>
      </p:sp>
      <p:sp>
        <p:nvSpPr>
          <p:cNvPr id="3" name="Footer Placeholder 2">
            <a:extLst>
              <a:ext uri="{FF2B5EF4-FFF2-40B4-BE49-F238E27FC236}">
                <a16:creationId xmlns:a16="http://schemas.microsoft.com/office/drawing/2014/main" id="{F4B848F6-73C6-4658-98D9-47526AE87685}"/>
              </a:ext>
            </a:extLst>
          </p:cNvPr>
          <p:cNvSpPr>
            <a:spLocks noGrp="1"/>
          </p:cNvSpPr>
          <p:nvPr>
            <p:ph type="ftr" sz="quarter" idx="11"/>
          </p:nvPr>
        </p:nvSpPr>
        <p:spPr/>
        <p:txBody>
          <a:bodyPr/>
          <a:lstStyle>
            <a:lvl1pPr>
              <a:defRPr>
                <a:solidFill>
                  <a:schemeClr val="bg1"/>
                </a:solidFill>
              </a:defRPr>
            </a:lvl1pPr>
          </a:lstStyle>
          <a:p>
            <a:r>
              <a:rPr lang="en-GB" b="1"/>
              <a:t>Presentation title </a:t>
            </a:r>
            <a:r>
              <a:rPr lang="en-GB"/>
              <a:t>Section name </a:t>
            </a:r>
          </a:p>
        </p:txBody>
      </p:sp>
      <p:sp>
        <p:nvSpPr>
          <p:cNvPr id="4" name="Slide Number Placeholder 3">
            <a:extLst>
              <a:ext uri="{FF2B5EF4-FFF2-40B4-BE49-F238E27FC236}">
                <a16:creationId xmlns:a16="http://schemas.microsoft.com/office/drawing/2014/main" id="{4FAE53A9-9D69-4B48-AB12-DA1CD64FE30B}"/>
              </a:ext>
            </a:extLst>
          </p:cNvPr>
          <p:cNvSpPr>
            <a:spLocks noGrp="1"/>
          </p:cNvSpPr>
          <p:nvPr>
            <p:ph type="sldNum" sz="quarter" idx="12"/>
          </p:nvPr>
        </p:nvSpPr>
        <p:spPr/>
        <p:txBody>
          <a:bodyPr/>
          <a:lstStyle>
            <a:lvl1pPr>
              <a:defRPr>
                <a:solidFill>
                  <a:schemeClr val="bg1"/>
                </a:solidFill>
              </a:defRPr>
            </a:lvl1pPr>
          </a:lstStyle>
          <a:p>
            <a:fld id="{B3D29D02-703E-4631-95A9-4E3B059CE6D1}" type="slidenum">
              <a:rPr lang="en-GB" smtClean="0"/>
              <a:pPr/>
              <a:t>‹#›</a:t>
            </a:fld>
            <a:endParaRPr lang="en-GB"/>
          </a:p>
        </p:txBody>
      </p:sp>
      <p:sp>
        <p:nvSpPr>
          <p:cNvPr id="10" name="Text Placeholder 9">
            <a:extLst>
              <a:ext uri="{FF2B5EF4-FFF2-40B4-BE49-F238E27FC236}">
                <a16:creationId xmlns:a16="http://schemas.microsoft.com/office/drawing/2014/main" id="{D9976E77-B5B7-4FBB-A029-4938F1D8C9B5}"/>
              </a:ext>
            </a:extLst>
          </p:cNvPr>
          <p:cNvSpPr>
            <a:spLocks noGrp="1"/>
          </p:cNvSpPr>
          <p:nvPr>
            <p:ph type="body" sz="quarter" idx="15" hasCustomPrompt="1"/>
          </p:nvPr>
        </p:nvSpPr>
        <p:spPr>
          <a:xfrm>
            <a:off x="531813" y="6375600"/>
            <a:ext cx="3551725" cy="292394"/>
          </a:xfrm>
        </p:spPr>
        <p:txBody>
          <a:bodyPr/>
          <a:lstStyle>
            <a:lvl1pPr>
              <a:lnSpc>
                <a:spcPct val="100000"/>
              </a:lnSpc>
              <a:spcAft>
                <a:spcPts val="0"/>
              </a:spcAft>
              <a:defRPr sz="1300" b="1">
                <a:solidFill>
                  <a:schemeClr val="bg1"/>
                </a:solidFill>
              </a:defRPr>
            </a:lvl1pPr>
          </a:lstStyle>
          <a:p>
            <a:pPr lvl="0"/>
            <a:r>
              <a:rPr lang="en-GB"/>
              <a:t>Equality and Human Rights Commission</a:t>
            </a:r>
          </a:p>
        </p:txBody>
      </p:sp>
      <p:sp>
        <p:nvSpPr>
          <p:cNvPr id="12" name="Picture Placeholder 6">
            <a:extLst>
              <a:ext uri="{FF2B5EF4-FFF2-40B4-BE49-F238E27FC236}">
                <a16:creationId xmlns:a16="http://schemas.microsoft.com/office/drawing/2014/main" id="{FE905495-C2B0-4C56-8AAF-84DD989D3C8F}"/>
              </a:ext>
            </a:extLst>
          </p:cNvPr>
          <p:cNvSpPr>
            <a:spLocks noGrp="1"/>
          </p:cNvSpPr>
          <p:nvPr>
            <p:ph type="pic" sz="quarter" idx="16"/>
          </p:nvPr>
        </p:nvSpPr>
        <p:spPr>
          <a:xfrm>
            <a:off x="-4" y="-4460"/>
            <a:ext cx="12204000" cy="6862460"/>
          </a:xfrm>
          <a:custGeom>
            <a:avLst/>
            <a:gdLst>
              <a:gd name="connsiteX0" fmla="*/ 0 w 7888705"/>
              <a:gd name="connsiteY0" fmla="*/ 0 h 6857994"/>
              <a:gd name="connsiteX1" fmla="*/ 7888705 w 7888705"/>
              <a:gd name="connsiteY1" fmla="*/ 0 h 6857994"/>
              <a:gd name="connsiteX2" fmla="*/ 7888705 w 7888705"/>
              <a:gd name="connsiteY2" fmla="*/ 6857994 h 6857994"/>
              <a:gd name="connsiteX3" fmla="*/ 0 w 7888705"/>
              <a:gd name="connsiteY3" fmla="*/ 6857994 h 6857994"/>
              <a:gd name="connsiteX4" fmla="*/ 0 w 7888705"/>
              <a:gd name="connsiteY4" fmla="*/ 0 h 6857994"/>
              <a:gd name="connsiteX5" fmla="*/ 511126 w 7888705"/>
              <a:gd name="connsiteY5" fmla="*/ 511126 h 6857994"/>
              <a:gd name="connsiteX6" fmla="*/ 511126 w 7888705"/>
              <a:gd name="connsiteY6" fmla="*/ 6346868 h 6857994"/>
              <a:gd name="connsiteX7" fmla="*/ 7377579 w 7888705"/>
              <a:gd name="connsiteY7" fmla="*/ 6346868 h 6857994"/>
              <a:gd name="connsiteX8" fmla="*/ 7377579 w 7888705"/>
              <a:gd name="connsiteY8" fmla="*/ 511126 h 6857994"/>
              <a:gd name="connsiteX9" fmla="*/ 511126 w 7888705"/>
              <a:gd name="connsiteY9" fmla="*/ 511126 h 6857994"/>
              <a:gd name="connsiteX0" fmla="*/ 0 w 7888705"/>
              <a:gd name="connsiteY0" fmla="*/ 0 h 6857994"/>
              <a:gd name="connsiteX1" fmla="*/ 7888705 w 7888705"/>
              <a:gd name="connsiteY1" fmla="*/ 0 h 6857994"/>
              <a:gd name="connsiteX2" fmla="*/ 7888705 w 7888705"/>
              <a:gd name="connsiteY2" fmla="*/ 6857994 h 6857994"/>
              <a:gd name="connsiteX3" fmla="*/ 0 w 7888705"/>
              <a:gd name="connsiteY3" fmla="*/ 6857994 h 6857994"/>
              <a:gd name="connsiteX4" fmla="*/ 0 w 7888705"/>
              <a:gd name="connsiteY4" fmla="*/ 0 h 6857994"/>
              <a:gd name="connsiteX5" fmla="*/ 511126 w 7888705"/>
              <a:gd name="connsiteY5" fmla="*/ 511126 h 6857994"/>
              <a:gd name="connsiteX6" fmla="*/ 315438 w 7888705"/>
              <a:gd name="connsiteY6" fmla="*/ 6332636 h 6857994"/>
              <a:gd name="connsiteX7" fmla="*/ 7377579 w 7888705"/>
              <a:gd name="connsiteY7" fmla="*/ 6346868 h 6857994"/>
              <a:gd name="connsiteX8" fmla="*/ 7377579 w 7888705"/>
              <a:gd name="connsiteY8" fmla="*/ 511126 h 6857994"/>
              <a:gd name="connsiteX9" fmla="*/ 511126 w 7888705"/>
              <a:gd name="connsiteY9" fmla="*/ 511126 h 6857994"/>
              <a:gd name="connsiteX0" fmla="*/ 0 w 7888705"/>
              <a:gd name="connsiteY0" fmla="*/ 0 h 6857994"/>
              <a:gd name="connsiteX1" fmla="*/ 7888705 w 7888705"/>
              <a:gd name="connsiteY1" fmla="*/ 0 h 6857994"/>
              <a:gd name="connsiteX2" fmla="*/ 7888705 w 7888705"/>
              <a:gd name="connsiteY2" fmla="*/ 6857994 h 6857994"/>
              <a:gd name="connsiteX3" fmla="*/ 0 w 7888705"/>
              <a:gd name="connsiteY3" fmla="*/ 6857994 h 6857994"/>
              <a:gd name="connsiteX4" fmla="*/ 0 w 7888705"/>
              <a:gd name="connsiteY4" fmla="*/ 0 h 6857994"/>
              <a:gd name="connsiteX5" fmla="*/ 511126 w 7888705"/>
              <a:gd name="connsiteY5" fmla="*/ 511126 h 6857994"/>
              <a:gd name="connsiteX6" fmla="*/ 315438 w 7888705"/>
              <a:gd name="connsiteY6" fmla="*/ 6332636 h 6857994"/>
              <a:gd name="connsiteX7" fmla="*/ 7377579 w 7888705"/>
              <a:gd name="connsiteY7" fmla="*/ 6336194 h 6857994"/>
              <a:gd name="connsiteX8" fmla="*/ 7377579 w 7888705"/>
              <a:gd name="connsiteY8" fmla="*/ 511126 h 6857994"/>
              <a:gd name="connsiteX9" fmla="*/ 511126 w 7888705"/>
              <a:gd name="connsiteY9" fmla="*/ 511126 h 6857994"/>
              <a:gd name="connsiteX0" fmla="*/ 0 w 7888705"/>
              <a:gd name="connsiteY0" fmla="*/ 0 h 6857994"/>
              <a:gd name="connsiteX1" fmla="*/ 7888705 w 7888705"/>
              <a:gd name="connsiteY1" fmla="*/ 0 h 6857994"/>
              <a:gd name="connsiteX2" fmla="*/ 7888705 w 7888705"/>
              <a:gd name="connsiteY2" fmla="*/ 6857994 h 6857994"/>
              <a:gd name="connsiteX3" fmla="*/ 0 w 7888705"/>
              <a:gd name="connsiteY3" fmla="*/ 6857994 h 6857994"/>
              <a:gd name="connsiteX4" fmla="*/ 0 w 7888705"/>
              <a:gd name="connsiteY4" fmla="*/ 0 h 6857994"/>
              <a:gd name="connsiteX5" fmla="*/ 320626 w 7888705"/>
              <a:gd name="connsiteY5" fmla="*/ 6035626 h 6857994"/>
              <a:gd name="connsiteX6" fmla="*/ 315438 w 7888705"/>
              <a:gd name="connsiteY6" fmla="*/ 6332636 h 6857994"/>
              <a:gd name="connsiteX7" fmla="*/ 7377579 w 7888705"/>
              <a:gd name="connsiteY7" fmla="*/ 6336194 h 6857994"/>
              <a:gd name="connsiteX8" fmla="*/ 7377579 w 7888705"/>
              <a:gd name="connsiteY8" fmla="*/ 511126 h 6857994"/>
              <a:gd name="connsiteX9" fmla="*/ 320626 w 7888705"/>
              <a:gd name="connsiteY9" fmla="*/ 6035626 h 6857994"/>
              <a:gd name="connsiteX0" fmla="*/ 0 w 7888705"/>
              <a:gd name="connsiteY0" fmla="*/ 0 h 6857994"/>
              <a:gd name="connsiteX1" fmla="*/ 7888705 w 7888705"/>
              <a:gd name="connsiteY1" fmla="*/ 0 h 6857994"/>
              <a:gd name="connsiteX2" fmla="*/ 7888705 w 7888705"/>
              <a:gd name="connsiteY2" fmla="*/ 6857994 h 6857994"/>
              <a:gd name="connsiteX3" fmla="*/ 0 w 7888705"/>
              <a:gd name="connsiteY3" fmla="*/ 6857994 h 6857994"/>
              <a:gd name="connsiteX4" fmla="*/ 0 w 7888705"/>
              <a:gd name="connsiteY4" fmla="*/ 0 h 6857994"/>
              <a:gd name="connsiteX5" fmla="*/ 320626 w 7888705"/>
              <a:gd name="connsiteY5" fmla="*/ 6035626 h 6857994"/>
              <a:gd name="connsiteX6" fmla="*/ 315438 w 7888705"/>
              <a:gd name="connsiteY6" fmla="*/ 6332636 h 6857994"/>
              <a:gd name="connsiteX7" fmla="*/ 7377579 w 7888705"/>
              <a:gd name="connsiteY7" fmla="*/ 6336194 h 6857994"/>
              <a:gd name="connsiteX8" fmla="*/ 7377579 w 7888705"/>
              <a:gd name="connsiteY8" fmla="*/ 6022926 h 6857994"/>
              <a:gd name="connsiteX9" fmla="*/ 320626 w 7888705"/>
              <a:gd name="connsiteY9" fmla="*/ 6035626 h 6857994"/>
              <a:gd name="connsiteX0" fmla="*/ 0 w 7888705"/>
              <a:gd name="connsiteY0" fmla="*/ 0 h 6857994"/>
              <a:gd name="connsiteX1" fmla="*/ 7888705 w 7888705"/>
              <a:gd name="connsiteY1" fmla="*/ 0 h 6857994"/>
              <a:gd name="connsiteX2" fmla="*/ 7888705 w 7888705"/>
              <a:gd name="connsiteY2" fmla="*/ 6857994 h 6857994"/>
              <a:gd name="connsiteX3" fmla="*/ 0 w 7888705"/>
              <a:gd name="connsiteY3" fmla="*/ 6857994 h 6857994"/>
              <a:gd name="connsiteX4" fmla="*/ 0 w 7888705"/>
              <a:gd name="connsiteY4" fmla="*/ 0 h 6857994"/>
              <a:gd name="connsiteX5" fmla="*/ 320626 w 7888705"/>
              <a:gd name="connsiteY5" fmla="*/ 6319895 h 6857994"/>
              <a:gd name="connsiteX6" fmla="*/ 315438 w 7888705"/>
              <a:gd name="connsiteY6" fmla="*/ 6332636 h 6857994"/>
              <a:gd name="connsiteX7" fmla="*/ 7377579 w 7888705"/>
              <a:gd name="connsiteY7" fmla="*/ 6336194 h 6857994"/>
              <a:gd name="connsiteX8" fmla="*/ 7377579 w 7888705"/>
              <a:gd name="connsiteY8" fmla="*/ 6022926 h 6857994"/>
              <a:gd name="connsiteX9" fmla="*/ 320626 w 7888705"/>
              <a:gd name="connsiteY9" fmla="*/ 6319895 h 6857994"/>
              <a:gd name="connsiteX0" fmla="*/ 0 w 7888705"/>
              <a:gd name="connsiteY0" fmla="*/ 0 h 6857994"/>
              <a:gd name="connsiteX1" fmla="*/ 7888705 w 7888705"/>
              <a:gd name="connsiteY1" fmla="*/ 0 h 6857994"/>
              <a:gd name="connsiteX2" fmla="*/ 7888705 w 7888705"/>
              <a:gd name="connsiteY2" fmla="*/ 6857994 h 6857994"/>
              <a:gd name="connsiteX3" fmla="*/ 0 w 7888705"/>
              <a:gd name="connsiteY3" fmla="*/ 6857994 h 6857994"/>
              <a:gd name="connsiteX4" fmla="*/ 0 w 7888705"/>
              <a:gd name="connsiteY4" fmla="*/ 0 h 6857994"/>
              <a:gd name="connsiteX5" fmla="*/ 315863 w 7888705"/>
              <a:gd name="connsiteY5" fmla="*/ 6319895 h 6857994"/>
              <a:gd name="connsiteX6" fmla="*/ 315438 w 7888705"/>
              <a:gd name="connsiteY6" fmla="*/ 6332636 h 6857994"/>
              <a:gd name="connsiteX7" fmla="*/ 7377579 w 7888705"/>
              <a:gd name="connsiteY7" fmla="*/ 6336194 h 6857994"/>
              <a:gd name="connsiteX8" fmla="*/ 7377579 w 7888705"/>
              <a:gd name="connsiteY8" fmla="*/ 6022926 h 6857994"/>
              <a:gd name="connsiteX9" fmla="*/ 315863 w 7888705"/>
              <a:gd name="connsiteY9" fmla="*/ 6319895 h 6857994"/>
              <a:gd name="connsiteX0" fmla="*/ 0 w 7888705"/>
              <a:gd name="connsiteY0" fmla="*/ 0 h 6857994"/>
              <a:gd name="connsiteX1" fmla="*/ 7888705 w 7888705"/>
              <a:gd name="connsiteY1" fmla="*/ 0 h 6857994"/>
              <a:gd name="connsiteX2" fmla="*/ 7888705 w 7888705"/>
              <a:gd name="connsiteY2" fmla="*/ 6857994 h 6857994"/>
              <a:gd name="connsiteX3" fmla="*/ 0 w 7888705"/>
              <a:gd name="connsiteY3" fmla="*/ 6857994 h 6857994"/>
              <a:gd name="connsiteX4" fmla="*/ 0 w 7888705"/>
              <a:gd name="connsiteY4" fmla="*/ 0 h 6857994"/>
              <a:gd name="connsiteX5" fmla="*/ 315863 w 7888705"/>
              <a:gd name="connsiteY5" fmla="*/ 6319895 h 6857994"/>
              <a:gd name="connsiteX6" fmla="*/ 315438 w 7888705"/>
              <a:gd name="connsiteY6" fmla="*/ 6332636 h 6857994"/>
              <a:gd name="connsiteX7" fmla="*/ 7377579 w 7888705"/>
              <a:gd name="connsiteY7" fmla="*/ 6336194 h 6857994"/>
              <a:gd name="connsiteX8" fmla="*/ 7356147 w 7888705"/>
              <a:gd name="connsiteY8" fmla="*/ 6315820 h 6857994"/>
              <a:gd name="connsiteX9" fmla="*/ 315863 w 7888705"/>
              <a:gd name="connsiteY9" fmla="*/ 6319895 h 6857994"/>
              <a:gd name="connsiteX0" fmla="*/ 0 w 7888705"/>
              <a:gd name="connsiteY0" fmla="*/ 0 h 6857994"/>
              <a:gd name="connsiteX1" fmla="*/ 7888705 w 7888705"/>
              <a:gd name="connsiteY1" fmla="*/ 0 h 6857994"/>
              <a:gd name="connsiteX2" fmla="*/ 7888705 w 7888705"/>
              <a:gd name="connsiteY2" fmla="*/ 6857994 h 6857994"/>
              <a:gd name="connsiteX3" fmla="*/ 0 w 7888705"/>
              <a:gd name="connsiteY3" fmla="*/ 6857994 h 6857994"/>
              <a:gd name="connsiteX4" fmla="*/ 0 w 7888705"/>
              <a:gd name="connsiteY4" fmla="*/ 0 h 6857994"/>
              <a:gd name="connsiteX5" fmla="*/ 315863 w 7888705"/>
              <a:gd name="connsiteY5" fmla="*/ 6319895 h 6857994"/>
              <a:gd name="connsiteX6" fmla="*/ 315438 w 7888705"/>
              <a:gd name="connsiteY6" fmla="*/ 6332636 h 6857994"/>
              <a:gd name="connsiteX7" fmla="*/ 7360910 w 7888705"/>
              <a:gd name="connsiteY7" fmla="*/ 6331431 h 6857994"/>
              <a:gd name="connsiteX8" fmla="*/ 7356147 w 7888705"/>
              <a:gd name="connsiteY8" fmla="*/ 6315820 h 6857994"/>
              <a:gd name="connsiteX9" fmla="*/ 315863 w 7888705"/>
              <a:gd name="connsiteY9" fmla="*/ 6319895 h 6857994"/>
              <a:gd name="connsiteX0" fmla="*/ 0 w 7888705"/>
              <a:gd name="connsiteY0" fmla="*/ 0 h 6857994"/>
              <a:gd name="connsiteX1" fmla="*/ 7888705 w 7888705"/>
              <a:gd name="connsiteY1" fmla="*/ 0 h 6857994"/>
              <a:gd name="connsiteX2" fmla="*/ 7888705 w 7888705"/>
              <a:gd name="connsiteY2" fmla="*/ 6857994 h 6857994"/>
              <a:gd name="connsiteX3" fmla="*/ 0 w 7888705"/>
              <a:gd name="connsiteY3" fmla="*/ 6857994 h 6857994"/>
              <a:gd name="connsiteX4" fmla="*/ 0 w 7888705"/>
              <a:gd name="connsiteY4" fmla="*/ 0 h 6857994"/>
              <a:gd name="connsiteX5" fmla="*/ 315863 w 7888705"/>
              <a:gd name="connsiteY5" fmla="*/ 6319895 h 6857994"/>
              <a:gd name="connsiteX6" fmla="*/ 315438 w 7888705"/>
              <a:gd name="connsiteY6" fmla="*/ 6332636 h 6857994"/>
              <a:gd name="connsiteX7" fmla="*/ 7358529 w 7888705"/>
              <a:gd name="connsiteY7" fmla="*/ 6331431 h 6857994"/>
              <a:gd name="connsiteX8" fmla="*/ 7356147 w 7888705"/>
              <a:gd name="connsiteY8" fmla="*/ 6315820 h 6857994"/>
              <a:gd name="connsiteX9" fmla="*/ 315863 w 7888705"/>
              <a:gd name="connsiteY9" fmla="*/ 6319895 h 6857994"/>
              <a:gd name="connsiteX0" fmla="*/ 0 w 7888705"/>
              <a:gd name="connsiteY0" fmla="*/ 0 h 6857994"/>
              <a:gd name="connsiteX1" fmla="*/ 7888705 w 7888705"/>
              <a:gd name="connsiteY1" fmla="*/ 0 h 6857994"/>
              <a:gd name="connsiteX2" fmla="*/ 7888705 w 7888705"/>
              <a:gd name="connsiteY2" fmla="*/ 6857994 h 6857994"/>
              <a:gd name="connsiteX3" fmla="*/ 0 w 7888705"/>
              <a:gd name="connsiteY3" fmla="*/ 6857994 h 6857994"/>
              <a:gd name="connsiteX4" fmla="*/ 0 w 7888705"/>
              <a:gd name="connsiteY4" fmla="*/ 0 h 6857994"/>
              <a:gd name="connsiteX5" fmla="*/ 315863 w 7888705"/>
              <a:gd name="connsiteY5" fmla="*/ 6317514 h 6857994"/>
              <a:gd name="connsiteX6" fmla="*/ 315438 w 7888705"/>
              <a:gd name="connsiteY6" fmla="*/ 6332636 h 6857994"/>
              <a:gd name="connsiteX7" fmla="*/ 7358529 w 7888705"/>
              <a:gd name="connsiteY7" fmla="*/ 6331431 h 6857994"/>
              <a:gd name="connsiteX8" fmla="*/ 7356147 w 7888705"/>
              <a:gd name="connsiteY8" fmla="*/ 6315820 h 6857994"/>
              <a:gd name="connsiteX9" fmla="*/ 315863 w 7888705"/>
              <a:gd name="connsiteY9" fmla="*/ 6317514 h 6857994"/>
              <a:gd name="connsiteX0" fmla="*/ 0 w 7888705"/>
              <a:gd name="connsiteY0" fmla="*/ 0 h 6857994"/>
              <a:gd name="connsiteX1" fmla="*/ 7888705 w 7888705"/>
              <a:gd name="connsiteY1" fmla="*/ 0 h 6857994"/>
              <a:gd name="connsiteX2" fmla="*/ 7888705 w 7888705"/>
              <a:gd name="connsiteY2" fmla="*/ 6857994 h 6857994"/>
              <a:gd name="connsiteX3" fmla="*/ 0 w 7888705"/>
              <a:gd name="connsiteY3" fmla="*/ 6857994 h 6857994"/>
              <a:gd name="connsiteX4" fmla="*/ 0 w 7888705"/>
              <a:gd name="connsiteY4" fmla="*/ 0 h 6857994"/>
              <a:gd name="connsiteX5" fmla="*/ 315863 w 7888705"/>
              <a:gd name="connsiteY5" fmla="*/ 6317514 h 6857994"/>
              <a:gd name="connsiteX6" fmla="*/ 315438 w 7888705"/>
              <a:gd name="connsiteY6" fmla="*/ 6332636 h 6857994"/>
              <a:gd name="connsiteX7" fmla="*/ 7358529 w 7888705"/>
              <a:gd name="connsiteY7" fmla="*/ 6331431 h 6857994"/>
              <a:gd name="connsiteX8" fmla="*/ 7356147 w 7888705"/>
              <a:gd name="connsiteY8" fmla="*/ 6315820 h 6857994"/>
              <a:gd name="connsiteX9" fmla="*/ 315863 w 7888705"/>
              <a:gd name="connsiteY9" fmla="*/ 6317514 h 6857994"/>
              <a:gd name="connsiteX0" fmla="*/ 0 w 7888705"/>
              <a:gd name="connsiteY0" fmla="*/ 0 h 6857994"/>
              <a:gd name="connsiteX1" fmla="*/ 7888705 w 7888705"/>
              <a:gd name="connsiteY1" fmla="*/ 0 h 6857994"/>
              <a:gd name="connsiteX2" fmla="*/ 7888705 w 7888705"/>
              <a:gd name="connsiteY2" fmla="*/ 6857994 h 6857994"/>
              <a:gd name="connsiteX3" fmla="*/ 0 w 7888705"/>
              <a:gd name="connsiteY3" fmla="*/ 6857994 h 6857994"/>
              <a:gd name="connsiteX4" fmla="*/ 0 w 7888705"/>
              <a:gd name="connsiteY4" fmla="*/ 0 h 6857994"/>
              <a:gd name="connsiteX5" fmla="*/ 315863 w 7888705"/>
              <a:gd name="connsiteY5" fmla="*/ 6317514 h 6857994"/>
              <a:gd name="connsiteX6" fmla="*/ 315438 w 7888705"/>
              <a:gd name="connsiteY6" fmla="*/ 6332636 h 6857994"/>
              <a:gd name="connsiteX7" fmla="*/ 7358529 w 7888705"/>
              <a:gd name="connsiteY7" fmla="*/ 6331431 h 6857994"/>
              <a:gd name="connsiteX8" fmla="*/ 7356147 w 7888705"/>
              <a:gd name="connsiteY8" fmla="*/ 6315820 h 6857994"/>
              <a:gd name="connsiteX9" fmla="*/ 315863 w 7888705"/>
              <a:gd name="connsiteY9" fmla="*/ 6317514 h 6857994"/>
              <a:gd name="connsiteX0" fmla="*/ 0 w 7888705"/>
              <a:gd name="connsiteY0" fmla="*/ 0 h 6857994"/>
              <a:gd name="connsiteX1" fmla="*/ 7888705 w 7888705"/>
              <a:gd name="connsiteY1" fmla="*/ 0 h 6857994"/>
              <a:gd name="connsiteX2" fmla="*/ 7888705 w 7888705"/>
              <a:gd name="connsiteY2" fmla="*/ 6857994 h 6857994"/>
              <a:gd name="connsiteX3" fmla="*/ 0 w 7888705"/>
              <a:gd name="connsiteY3" fmla="*/ 6857994 h 6857994"/>
              <a:gd name="connsiteX4" fmla="*/ 0 w 7888705"/>
              <a:gd name="connsiteY4" fmla="*/ 0 h 6857994"/>
              <a:gd name="connsiteX5" fmla="*/ 315863 w 7888705"/>
              <a:gd name="connsiteY5" fmla="*/ 6317514 h 6857994"/>
              <a:gd name="connsiteX6" fmla="*/ 315438 w 7888705"/>
              <a:gd name="connsiteY6" fmla="*/ 6332636 h 6857994"/>
              <a:gd name="connsiteX7" fmla="*/ 7358529 w 7888705"/>
              <a:gd name="connsiteY7" fmla="*/ 6331431 h 6857994"/>
              <a:gd name="connsiteX8" fmla="*/ 7356147 w 7888705"/>
              <a:gd name="connsiteY8" fmla="*/ 6315820 h 6857994"/>
              <a:gd name="connsiteX9" fmla="*/ 315863 w 7888705"/>
              <a:gd name="connsiteY9" fmla="*/ 6317514 h 6857994"/>
              <a:gd name="connsiteX0" fmla="*/ 564560 w 8453265"/>
              <a:gd name="connsiteY0" fmla="*/ 0 h 6857994"/>
              <a:gd name="connsiteX1" fmla="*/ 8453265 w 8453265"/>
              <a:gd name="connsiteY1" fmla="*/ 0 h 6857994"/>
              <a:gd name="connsiteX2" fmla="*/ 8453265 w 8453265"/>
              <a:gd name="connsiteY2" fmla="*/ 6857994 h 6857994"/>
              <a:gd name="connsiteX3" fmla="*/ 564560 w 8453265"/>
              <a:gd name="connsiteY3" fmla="*/ 6857994 h 6857994"/>
              <a:gd name="connsiteX4" fmla="*/ 564560 w 8453265"/>
              <a:gd name="connsiteY4" fmla="*/ 0 h 6857994"/>
              <a:gd name="connsiteX5" fmla="*/ 880423 w 8453265"/>
              <a:gd name="connsiteY5" fmla="*/ 6317514 h 6857994"/>
              <a:gd name="connsiteX6" fmla="*/ 879998 w 8453265"/>
              <a:gd name="connsiteY6" fmla="*/ 6332636 h 6857994"/>
              <a:gd name="connsiteX7" fmla="*/ 7923089 w 8453265"/>
              <a:gd name="connsiteY7" fmla="*/ 6331431 h 6857994"/>
              <a:gd name="connsiteX8" fmla="*/ 7920707 w 8453265"/>
              <a:gd name="connsiteY8" fmla="*/ 6315820 h 6857994"/>
              <a:gd name="connsiteX9" fmla="*/ 880423 w 8453265"/>
              <a:gd name="connsiteY9" fmla="*/ 6317514 h 6857994"/>
              <a:gd name="connsiteX0" fmla="*/ 564560 w 8453265"/>
              <a:gd name="connsiteY0" fmla="*/ 0 h 6857994"/>
              <a:gd name="connsiteX1" fmla="*/ 8453265 w 8453265"/>
              <a:gd name="connsiteY1" fmla="*/ 0 h 6857994"/>
              <a:gd name="connsiteX2" fmla="*/ 8453265 w 8453265"/>
              <a:gd name="connsiteY2" fmla="*/ 6857994 h 6857994"/>
              <a:gd name="connsiteX3" fmla="*/ 564560 w 8453265"/>
              <a:gd name="connsiteY3" fmla="*/ 6857994 h 6857994"/>
              <a:gd name="connsiteX4" fmla="*/ 564560 w 8453265"/>
              <a:gd name="connsiteY4" fmla="*/ 0 h 6857994"/>
              <a:gd name="connsiteX5" fmla="*/ 880423 w 8453265"/>
              <a:gd name="connsiteY5" fmla="*/ 6317514 h 6857994"/>
              <a:gd name="connsiteX6" fmla="*/ 879998 w 8453265"/>
              <a:gd name="connsiteY6" fmla="*/ 6332636 h 6857994"/>
              <a:gd name="connsiteX7" fmla="*/ 7923089 w 8453265"/>
              <a:gd name="connsiteY7" fmla="*/ 6331431 h 6857994"/>
              <a:gd name="connsiteX8" fmla="*/ 7920707 w 8453265"/>
              <a:gd name="connsiteY8" fmla="*/ 6315820 h 6857994"/>
              <a:gd name="connsiteX9" fmla="*/ 880423 w 8453265"/>
              <a:gd name="connsiteY9" fmla="*/ 6317514 h 6857994"/>
              <a:gd name="connsiteX0" fmla="*/ 205950 w 8094655"/>
              <a:gd name="connsiteY0" fmla="*/ 0 h 6857994"/>
              <a:gd name="connsiteX1" fmla="*/ 8094655 w 8094655"/>
              <a:gd name="connsiteY1" fmla="*/ 0 h 6857994"/>
              <a:gd name="connsiteX2" fmla="*/ 8094655 w 8094655"/>
              <a:gd name="connsiteY2" fmla="*/ 6857994 h 6857994"/>
              <a:gd name="connsiteX3" fmla="*/ 205950 w 8094655"/>
              <a:gd name="connsiteY3" fmla="*/ 6857994 h 6857994"/>
              <a:gd name="connsiteX4" fmla="*/ 205950 w 8094655"/>
              <a:gd name="connsiteY4" fmla="*/ 0 h 6857994"/>
              <a:gd name="connsiteX5" fmla="*/ 521813 w 8094655"/>
              <a:gd name="connsiteY5" fmla="*/ 6317514 h 6857994"/>
              <a:gd name="connsiteX6" fmla="*/ 521388 w 8094655"/>
              <a:gd name="connsiteY6" fmla="*/ 6332636 h 6857994"/>
              <a:gd name="connsiteX7" fmla="*/ 7564479 w 8094655"/>
              <a:gd name="connsiteY7" fmla="*/ 6331431 h 6857994"/>
              <a:gd name="connsiteX8" fmla="*/ 7562097 w 8094655"/>
              <a:gd name="connsiteY8" fmla="*/ 6315820 h 6857994"/>
              <a:gd name="connsiteX9" fmla="*/ 521813 w 8094655"/>
              <a:gd name="connsiteY9" fmla="*/ 6317514 h 6857994"/>
              <a:gd name="connsiteX0" fmla="*/ 0 w 7888705"/>
              <a:gd name="connsiteY0" fmla="*/ 0 h 6857994"/>
              <a:gd name="connsiteX1" fmla="*/ 7888705 w 7888705"/>
              <a:gd name="connsiteY1" fmla="*/ 0 h 6857994"/>
              <a:gd name="connsiteX2" fmla="*/ 7888705 w 7888705"/>
              <a:gd name="connsiteY2" fmla="*/ 6857994 h 6857994"/>
              <a:gd name="connsiteX3" fmla="*/ 0 w 7888705"/>
              <a:gd name="connsiteY3" fmla="*/ 6857994 h 6857994"/>
              <a:gd name="connsiteX4" fmla="*/ 0 w 7888705"/>
              <a:gd name="connsiteY4" fmla="*/ 0 h 6857994"/>
              <a:gd name="connsiteX5" fmla="*/ 315863 w 7888705"/>
              <a:gd name="connsiteY5" fmla="*/ 6317514 h 6857994"/>
              <a:gd name="connsiteX6" fmla="*/ 315438 w 7888705"/>
              <a:gd name="connsiteY6" fmla="*/ 6332636 h 6857994"/>
              <a:gd name="connsiteX7" fmla="*/ 7358529 w 7888705"/>
              <a:gd name="connsiteY7" fmla="*/ 6331431 h 6857994"/>
              <a:gd name="connsiteX8" fmla="*/ 7356147 w 7888705"/>
              <a:gd name="connsiteY8" fmla="*/ 6315820 h 6857994"/>
              <a:gd name="connsiteX9" fmla="*/ 315863 w 7888705"/>
              <a:gd name="connsiteY9" fmla="*/ 6317514 h 6857994"/>
              <a:gd name="connsiteX0" fmla="*/ 0 w 7888705"/>
              <a:gd name="connsiteY0" fmla="*/ 0 h 6857994"/>
              <a:gd name="connsiteX1" fmla="*/ 7888705 w 7888705"/>
              <a:gd name="connsiteY1" fmla="*/ 0 h 6857994"/>
              <a:gd name="connsiteX2" fmla="*/ 7888705 w 7888705"/>
              <a:gd name="connsiteY2" fmla="*/ 6857994 h 6857994"/>
              <a:gd name="connsiteX3" fmla="*/ 0 w 7888705"/>
              <a:gd name="connsiteY3" fmla="*/ 6857994 h 6857994"/>
              <a:gd name="connsiteX4" fmla="*/ 0 w 7888705"/>
              <a:gd name="connsiteY4" fmla="*/ 0 h 6857994"/>
              <a:gd name="connsiteX5" fmla="*/ 290879 w 7888705"/>
              <a:gd name="connsiteY5" fmla="*/ 6317514 h 6857994"/>
              <a:gd name="connsiteX6" fmla="*/ 315438 w 7888705"/>
              <a:gd name="connsiteY6" fmla="*/ 6332636 h 6857994"/>
              <a:gd name="connsiteX7" fmla="*/ 7358529 w 7888705"/>
              <a:gd name="connsiteY7" fmla="*/ 6331431 h 6857994"/>
              <a:gd name="connsiteX8" fmla="*/ 7356147 w 7888705"/>
              <a:gd name="connsiteY8" fmla="*/ 6315820 h 6857994"/>
              <a:gd name="connsiteX9" fmla="*/ 290879 w 7888705"/>
              <a:gd name="connsiteY9" fmla="*/ 6317514 h 6857994"/>
              <a:gd name="connsiteX0" fmla="*/ 0 w 7888705"/>
              <a:gd name="connsiteY0" fmla="*/ 0 h 6857994"/>
              <a:gd name="connsiteX1" fmla="*/ 7888705 w 7888705"/>
              <a:gd name="connsiteY1" fmla="*/ 0 h 6857994"/>
              <a:gd name="connsiteX2" fmla="*/ 7888705 w 7888705"/>
              <a:gd name="connsiteY2" fmla="*/ 6857994 h 6857994"/>
              <a:gd name="connsiteX3" fmla="*/ 0 w 7888705"/>
              <a:gd name="connsiteY3" fmla="*/ 6857994 h 6857994"/>
              <a:gd name="connsiteX4" fmla="*/ 0 w 7888705"/>
              <a:gd name="connsiteY4" fmla="*/ 0 h 6857994"/>
              <a:gd name="connsiteX5" fmla="*/ 290879 w 7888705"/>
              <a:gd name="connsiteY5" fmla="*/ 6317514 h 6857994"/>
              <a:gd name="connsiteX6" fmla="*/ 287956 w 7888705"/>
              <a:gd name="connsiteY6" fmla="*/ 6332636 h 6857994"/>
              <a:gd name="connsiteX7" fmla="*/ 7358529 w 7888705"/>
              <a:gd name="connsiteY7" fmla="*/ 6331431 h 6857994"/>
              <a:gd name="connsiteX8" fmla="*/ 7356147 w 7888705"/>
              <a:gd name="connsiteY8" fmla="*/ 6315820 h 6857994"/>
              <a:gd name="connsiteX9" fmla="*/ 290879 w 7888705"/>
              <a:gd name="connsiteY9" fmla="*/ 6317514 h 6857994"/>
              <a:gd name="connsiteX0" fmla="*/ 0 w 7888705"/>
              <a:gd name="connsiteY0" fmla="*/ 0 h 6857994"/>
              <a:gd name="connsiteX1" fmla="*/ 7888705 w 7888705"/>
              <a:gd name="connsiteY1" fmla="*/ 0 h 6857994"/>
              <a:gd name="connsiteX2" fmla="*/ 7888705 w 7888705"/>
              <a:gd name="connsiteY2" fmla="*/ 6857994 h 6857994"/>
              <a:gd name="connsiteX3" fmla="*/ 0 w 7888705"/>
              <a:gd name="connsiteY3" fmla="*/ 6857994 h 6857994"/>
              <a:gd name="connsiteX4" fmla="*/ 0 w 7888705"/>
              <a:gd name="connsiteY4" fmla="*/ 0 h 6857994"/>
              <a:gd name="connsiteX5" fmla="*/ 288381 w 7888705"/>
              <a:gd name="connsiteY5" fmla="*/ 6320012 h 6857994"/>
              <a:gd name="connsiteX6" fmla="*/ 287956 w 7888705"/>
              <a:gd name="connsiteY6" fmla="*/ 6332636 h 6857994"/>
              <a:gd name="connsiteX7" fmla="*/ 7358529 w 7888705"/>
              <a:gd name="connsiteY7" fmla="*/ 6331431 h 6857994"/>
              <a:gd name="connsiteX8" fmla="*/ 7356147 w 7888705"/>
              <a:gd name="connsiteY8" fmla="*/ 6315820 h 6857994"/>
              <a:gd name="connsiteX9" fmla="*/ 288381 w 7888705"/>
              <a:gd name="connsiteY9" fmla="*/ 6320012 h 6857994"/>
              <a:gd name="connsiteX0" fmla="*/ 0 w 7888705"/>
              <a:gd name="connsiteY0" fmla="*/ 0 h 6857994"/>
              <a:gd name="connsiteX1" fmla="*/ 7888705 w 7888705"/>
              <a:gd name="connsiteY1" fmla="*/ 0 h 6857994"/>
              <a:gd name="connsiteX2" fmla="*/ 7888705 w 7888705"/>
              <a:gd name="connsiteY2" fmla="*/ 6857994 h 6857994"/>
              <a:gd name="connsiteX3" fmla="*/ 0 w 7888705"/>
              <a:gd name="connsiteY3" fmla="*/ 6857994 h 6857994"/>
              <a:gd name="connsiteX4" fmla="*/ 0 w 7888705"/>
              <a:gd name="connsiteY4" fmla="*/ 0 h 6857994"/>
              <a:gd name="connsiteX5" fmla="*/ 290879 w 7888705"/>
              <a:gd name="connsiteY5" fmla="*/ 6322510 h 6857994"/>
              <a:gd name="connsiteX6" fmla="*/ 287956 w 7888705"/>
              <a:gd name="connsiteY6" fmla="*/ 6332636 h 6857994"/>
              <a:gd name="connsiteX7" fmla="*/ 7358529 w 7888705"/>
              <a:gd name="connsiteY7" fmla="*/ 6331431 h 6857994"/>
              <a:gd name="connsiteX8" fmla="*/ 7356147 w 7888705"/>
              <a:gd name="connsiteY8" fmla="*/ 6315820 h 6857994"/>
              <a:gd name="connsiteX9" fmla="*/ 290879 w 7888705"/>
              <a:gd name="connsiteY9" fmla="*/ 6322510 h 6857994"/>
              <a:gd name="connsiteX0" fmla="*/ 0 w 7888705"/>
              <a:gd name="connsiteY0" fmla="*/ 0 h 6857994"/>
              <a:gd name="connsiteX1" fmla="*/ 7888705 w 7888705"/>
              <a:gd name="connsiteY1" fmla="*/ 0 h 6857994"/>
              <a:gd name="connsiteX2" fmla="*/ 7888705 w 7888705"/>
              <a:gd name="connsiteY2" fmla="*/ 6857994 h 6857994"/>
              <a:gd name="connsiteX3" fmla="*/ 0 w 7888705"/>
              <a:gd name="connsiteY3" fmla="*/ 6857994 h 6857994"/>
              <a:gd name="connsiteX4" fmla="*/ 0 w 7888705"/>
              <a:gd name="connsiteY4" fmla="*/ 0 h 6857994"/>
              <a:gd name="connsiteX5" fmla="*/ 290879 w 7888705"/>
              <a:gd name="connsiteY5" fmla="*/ 6322510 h 6857994"/>
              <a:gd name="connsiteX6" fmla="*/ 287956 w 7888705"/>
              <a:gd name="connsiteY6" fmla="*/ 6295160 h 6857994"/>
              <a:gd name="connsiteX7" fmla="*/ 7358529 w 7888705"/>
              <a:gd name="connsiteY7" fmla="*/ 6331431 h 6857994"/>
              <a:gd name="connsiteX8" fmla="*/ 7356147 w 7888705"/>
              <a:gd name="connsiteY8" fmla="*/ 6315820 h 6857994"/>
              <a:gd name="connsiteX9" fmla="*/ 290879 w 7888705"/>
              <a:gd name="connsiteY9" fmla="*/ 6322510 h 6857994"/>
              <a:gd name="connsiteX0" fmla="*/ 0 w 7888705"/>
              <a:gd name="connsiteY0" fmla="*/ 0 h 6857994"/>
              <a:gd name="connsiteX1" fmla="*/ 7888705 w 7888705"/>
              <a:gd name="connsiteY1" fmla="*/ 0 h 6857994"/>
              <a:gd name="connsiteX2" fmla="*/ 7888705 w 7888705"/>
              <a:gd name="connsiteY2" fmla="*/ 6857994 h 6857994"/>
              <a:gd name="connsiteX3" fmla="*/ 0 w 7888705"/>
              <a:gd name="connsiteY3" fmla="*/ 6857994 h 6857994"/>
              <a:gd name="connsiteX4" fmla="*/ 0 w 7888705"/>
              <a:gd name="connsiteY4" fmla="*/ 0 h 6857994"/>
              <a:gd name="connsiteX5" fmla="*/ 290879 w 7888705"/>
              <a:gd name="connsiteY5" fmla="*/ 6322510 h 6857994"/>
              <a:gd name="connsiteX6" fmla="*/ 287956 w 7888705"/>
              <a:gd name="connsiteY6" fmla="*/ 6295160 h 6857994"/>
              <a:gd name="connsiteX7" fmla="*/ 7358529 w 7888705"/>
              <a:gd name="connsiteY7" fmla="*/ 6331431 h 6857994"/>
              <a:gd name="connsiteX8" fmla="*/ 7356147 w 7888705"/>
              <a:gd name="connsiteY8" fmla="*/ 6315820 h 6857994"/>
              <a:gd name="connsiteX9" fmla="*/ 290879 w 7888705"/>
              <a:gd name="connsiteY9" fmla="*/ 6322510 h 6857994"/>
              <a:gd name="connsiteX0" fmla="*/ 0 w 7888705"/>
              <a:gd name="connsiteY0" fmla="*/ 0 h 6857994"/>
              <a:gd name="connsiteX1" fmla="*/ 7888705 w 7888705"/>
              <a:gd name="connsiteY1" fmla="*/ 0 h 6857994"/>
              <a:gd name="connsiteX2" fmla="*/ 7888705 w 7888705"/>
              <a:gd name="connsiteY2" fmla="*/ 6857994 h 6857994"/>
              <a:gd name="connsiteX3" fmla="*/ 0 w 7888705"/>
              <a:gd name="connsiteY3" fmla="*/ 6857994 h 6857994"/>
              <a:gd name="connsiteX4" fmla="*/ 0 w 7888705"/>
              <a:gd name="connsiteY4" fmla="*/ 0 h 6857994"/>
              <a:gd name="connsiteX5" fmla="*/ 290879 w 7888705"/>
              <a:gd name="connsiteY5" fmla="*/ 6322510 h 6857994"/>
              <a:gd name="connsiteX6" fmla="*/ 292953 w 7888705"/>
              <a:gd name="connsiteY6" fmla="*/ 6330137 h 6857994"/>
              <a:gd name="connsiteX7" fmla="*/ 7358529 w 7888705"/>
              <a:gd name="connsiteY7" fmla="*/ 6331431 h 6857994"/>
              <a:gd name="connsiteX8" fmla="*/ 7356147 w 7888705"/>
              <a:gd name="connsiteY8" fmla="*/ 6315820 h 6857994"/>
              <a:gd name="connsiteX9" fmla="*/ 290879 w 7888705"/>
              <a:gd name="connsiteY9" fmla="*/ 6322510 h 6857994"/>
              <a:gd name="connsiteX0" fmla="*/ 0 w 7888705"/>
              <a:gd name="connsiteY0" fmla="*/ 0 h 6857994"/>
              <a:gd name="connsiteX1" fmla="*/ 7888705 w 7888705"/>
              <a:gd name="connsiteY1" fmla="*/ 0 h 6857994"/>
              <a:gd name="connsiteX2" fmla="*/ 7888705 w 7888705"/>
              <a:gd name="connsiteY2" fmla="*/ 6857994 h 6857994"/>
              <a:gd name="connsiteX3" fmla="*/ 0 w 7888705"/>
              <a:gd name="connsiteY3" fmla="*/ 6857994 h 6857994"/>
              <a:gd name="connsiteX4" fmla="*/ 0 w 7888705"/>
              <a:gd name="connsiteY4" fmla="*/ 0 h 6857994"/>
              <a:gd name="connsiteX5" fmla="*/ 290879 w 7888705"/>
              <a:gd name="connsiteY5" fmla="*/ 6322510 h 6857994"/>
              <a:gd name="connsiteX6" fmla="*/ 292953 w 7888705"/>
              <a:gd name="connsiteY6" fmla="*/ 6330137 h 6857994"/>
              <a:gd name="connsiteX7" fmla="*/ 7358529 w 7888705"/>
              <a:gd name="connsiteY7" fmla="*/ 6328932 h 6857994"/>
              <a:gd name="connsiteX8" fmla="*/ 7356147 w 7888705"/>
              <a:gd name="connsiteY8" fmla="*/ 6315820 h 6857994"/>
              <a:gd name="connsiteX9" fmla="*/ 290879 w 7888705"/>
              <a:gd name="connsiteY9" fmla="*/ 6322510 h 6857994"/>
              <a:gd name="connsiteX0" fmla="*/ 0 w 7888705"/>
              <a:gd name="connsiteY0" fmla="*/ 0 h 6857994"/>
              <a:gd name="connsiteX1" fmla="*/ 7888705 w 7888705"/>
              <a:gd name="connsiteY1" fmla="*/ 0 h 6857994"/>
              <a:gd name="connsiteX2" fmla="*/ 7888705 w 7888705"/>
              <a:gd name="connsiteY2" fmla="*/ 6857994 h 6857994"/>
              <a:gd name="connsiteX3" fmla="*/ 0 w 7888705"/>
              <a:gd name="connsiteY3" fmla="*/ 6857994 h 6857994"/>
              <a:gd name="connsiteX4" fmla="*/ 0 w 7888705"/>
              <a:gd name="connsiteY4" fmla="*/ 0 h 6857994"/>
              <a:gd name="connsiteX5" fmla="*/ 290879 w 7888705"/>
              <a:gd name="connsiteY5" fmla="*/ 6322510 h 6857994"/>
              <a:gd name="connsiteX6" fmla="*/ 292953 w 7888705"/>
              <a:gd name="connsiteY6" fmla="*/ 6330137 h 6857994"/>
              <a:gd name="connsiteX7" fmla="*/ 7358529 w 7888705"/>
              <a:gd name="connsiteY7" fmla="*/ 6328932 h 6857994"/>
              <a:gd name="connsiteX8" fmla="*/ 7358645 w 7888705"/>
              <a:gd name="connsiteY8" fmla="*/ 6320817 h 6857994"/>
              <a:gd name="connsiteX9" fmla="*/ 290879 w 7888705"/>
              <a:gd name="connsiteY9" fmla="*/ 6322510 h 6857994"/>
              <a:gd name="connsiteX0" fmla="*/ 0 w 7888705"/>
              <a:gd name="connsiteY0" fmla="*/ 0 h 6857994"/>
              <a:gd name="connsiteX1" fmla="*/ 7888705 w 7888705"/>
              <a:gd name="connsiteY1" fmla="*/ 0 h 6857994"/>
              <a:gd name="connsiteX2" fmla="*/ 7888705 w 7888705"/>
              <a:gd name="connsiteY2" fmla="*/ 6857994 h 6857994"/>
              <a:gd name="connsiteX3" fmla="*/ 0 w 7888705"/>
              <a:gd name="connsiteY3" fmla="*/ 6857994 h 6857994"/>
              <a:gd name="connsiteX4" fmla="*/ 0 w 7888705"/>
              <a:gd name="connsiteY4" fmla="*/ 0 h 6857994"/>
              <a:gd name="connsiteX5" fmla="*/ 290879 w 7888705"/>
              <a:gd name="connsiteY5" fmla="*/ 6322510 h 6857994"/>
              <a:gd name="connsiteX6" fmla="*/ 292953 w 7888705"/>
              <a:gd name="connsiteY6" fmla="*/ 6330137 h 6857994"/>
              <a:gd name="connsiteX7" fmla="*/ 7358529 w 7888705"/>
              <a:gd name="connsiteY7" fmla="*/ 6328932 h 6857994"/>
              <a:gd name="connsiteX8" fmla="*/ 7358645 w 7888705"/>
              <a:gd name="connsiteY8" fmla="*/ 6318319 h 6857994"/>
              <a:gd name="connsiteX9" fmla="*/ 290879 w 7888705"/>
              <a:gd name="connsiteY9" fmla="*/ 6322510 h 6857994"/>
              <a:gd name="connsiteX0" fmla="*/ 0 w 7888705"/>
              <a:gd name="connsiteY0" fmla="*/ 0 h 6857994"/>
              <a:gd name="connsiteX1" fmla="*/ 7888705 w 7888705"/>
              <a:gd name="connsiteY1" fmla="*/ 0 h 6857994"/>
              <a:gd name="connsiteX2" fmla="*/ 7888705 w 7888705"/>
              <a:gd name="connsiteY2" fmla="*/ 6857994 h 6857994"/>
              <a:gd name="connsiteX3" fmla="*/ 0 w 7888705"/>
              <a:gd name="connsiteY3" fmla="*/ 6857994 h 6857994"/>
              <a:gd name="connsiteX4" fmla="*/ 0 w 7888705"/>
              <a:gd name="connsiteY4" fmla="*/ 0 h 6857994"/>
              <a:gd name="connsiteX5" fmla="*/ 290879 w 7888705"/>
              <a:gd name="connsiteY5" fmla="*/ 6322510 h 6857994"/>
              <a:gd name="connsiteX6" fmla="*/ 292953 w 7888705"/>
              <a:gd name="connsiteY6" fmla="*/ 6330137 h 6857994"/>
              <a:gd name="connsiteX7" fmla="*/ 7358529 w 7888705"/>
              <a:gd name="connsiteY7" fmla="*/ 6328932 h 6857994"/>
              <a:gd name="connsiteX8" fmla="*/ 7358645 w 7888705"/>
              <a:gd name="connsiteY8" fmla="*/ 6318319 h 6857994"/>
              <a:gd name="connsiteX9" fmla="*/ 290879 w 7888705"/>
              <a:gd name="connsiteY9" fmla="*/ 6322510 h 6857994"/>
              <a:gd name="connsiteX0" fmla="*/ 0 w 7888705"/>
              <a:gd name="connsiteY0" fmla="*/ 0 h 6857994"/>
              <a:gd name="connsiteX1" fmla="*/ 7888705 w 7888705"/>
              <a:gd name="connsiteY1" fmla="*/ 0 h 6857994"/>
              <a:gd name="connsiteX2" fmla="*/ 7888705 w 7888705"/>
              <a:gd name="connsiteY2" fmla="*/ 6857994 h 6857994"/>
              <a:gd name="connsiteX3" fmla="*/ 0 w 7888705"/>
              <a:gd name="connsiteY3" fmla="*/ 6857994 h 6857994"/>
              <a:gd name="connsiteX4" fmla="*/ 0 w 7888705"/>
              <a:gd name="connsiteY4" fmla="*/ 0 h 6857994"/>
              <a:gd name="connsiteX5" fmla="*/ 290879 w 7888705"/>
              <a:gd name="connsiteY5" fmla="*/ 6322510 h 6857994"/>
              <a:gd name="connsiteX6" fmla="*/ 292953 w 7888705"/>
              <a:gd name="connsiteY6" fmla="*/ 6330137 h 6857994"/>
              <a:gd name="connsiteX7" fmla="*/ 7358529 w 7888705"/>
              <a:gd name="connsiteY7" fmla="*/ 6328932 h 6857994"/>
              <a:gd name="connsiteX8" fmla="*/ 7348651 w 7888705"/>
              <a:gd name="connsiteY8" fmla="*/ 6318319 h 6857994"/>
              <a:gd name="connsiteX9" fmla="*/ 290879 w 7888705"/>
              <a:gd name="connsiteY9" fmla="*/ 6322510 h 6857994"/>
              <a:gd name="connsiteX0" fmla="*/ 0 w 7888705"/>
              <a:gd name="connsiteY0" fmla="*/ 0 h 6857994"/>
              <a:gd name="connsiteX1" fmla="*/ 7888705 w 7888705"/>
              <a:gd name="connsiteY1" fmla="*/ 0 h 6857994"/>
              <a:gd name="connsiteX2" fmla="*/ 7888705 w 7888705"/>
              <a:gd name="connsiteY2" fmla="*/ 6857994 h 6857994"/>
              <a:gd name="connsiteX3" fmla="*/ 0 w 7888705"/>
              <a:gd name="connsiteY3" fmla="*/ 6857994 h 6857994"/>
              <a:gd name="connsiteX4" fmla="*/ 0 w 7888705"/>
              <a:gd name="connsiteY4" fmla="*/ 0 h 6857994"/>
              <a:gd name="connsiteX5" fmla="*/ 290879 w 7888705"/>
              <a:gd name="connsiteY5" fmla="*/ 6322510 h 6857994"/>
              <a:gd name="connsiteX6" fmla="*/ 292953 w 7888705"/>
              <a:gd name="connsiteY6" fmla="*/ 6330137 h 6857994"/>
              <a:gd name="connsiteX7" fmla="*/ 7358529 w 7888705"/>
              <a:gd name="connsiteY7" fmla="*/ 6328932 h 6857994"/>
              <a:gd name="connsiteX8" fmla="*/ 7361143 w 7888705"/>
              <a:gd name="connsiteY8" fmla="*/ 6315821 h 6857994"/>
              <a:gd name="connsiteX9" fmla="*/ 290879 w 7888705"/>
              <a:gd name="connsiteY9" fmla="*/ 6322510 h 6857994"/>
              <a:gd name="connsiteX0" fmla="*/ 0 w 7888705"/>
              <a:gd name="connsiteY0" fmla="*/ 0 h 6857994"/>
              <a:gd name="connsiteX1" fmla="*/ 7888705 w 7888705"/>
              <a:gd name="connsiteY1" fmla="*/ 0 h 6857994"/>
              <a:gd name="connsiteX2" fmla="*/ 7888705 w 7888705"/>
              <a:gd name="connsiteY2" fmla="*/ 6857994 h 6857994"/>
              <a:gd name="connsiteX3" fmla="*/ 0 w 7888705"/>
              <a:gd name="connsiteY3" fmla="*/ 6857994 h 6857994"/>
              <a:gd name="connsiteX4" fmla="*/ 0 w 7888705"/>
              <a:gd name="connsiteY4" fmla="*/ 0 h 6857994"/>
              <a:gd name="connsiteX5" fmla="*/ 290879 w 7888705"/>
              <a:gd name="connsiteY5" fmla="*/ 6322510 h 6857994"/>
              <a:gd name="connsiteX6" fmla="*/ 292953 w 7888705"/>
              <a:gd name="connsiteY6" fmla="*/ 6330137 h 6857994"/>
              <a:gd name="connsiteX7" fmla="*/ 7358529 w 7888705"/>
              <a:gd name="connsiteY7" fmla="*/ 6328932 h 6857994"/>
              <a:gd name="connsiteX8" fmla="*/ 7363641 w 7888705"/>
              <a:gd name="connsiteY8" fmla="*/ 6318320 h 6857994"/>
              <a:gd name="connsiteX9" fmla="*/ 290879 w 7888705"/>
              <a:gd name="connsiteY9" fmla="*/ 6322510 h 6857994"/>
              <a:gd name="connsiteX0" fmla="*/ 0 w 7888705"/>
              <a:gd name="connsiteY0" fmla="*/ 0 h 6857994"/>
              <a:gd name="connsiteX1" fmla="*/ 7888705 w 7888705"/>
              <a:gd name="connsiteY1" fmla="*/ 0 h 6857994"/>
              <a:gd name="connsiteX2" fmla="*/ 7888705 w 7888705"/>
              <a:gd name="connsiteY2" fmla="*/ 6857994 h 6857994"/>
              <a:gd name="connsiteX3" fmla="*/ 0 w 7888705"/>
              <a:gd name="connsiteY3" fmla="*/ 6857994 h 6857994"/>
              <a:gd name="connsiteX4" fmla="*/ 0 w 7888705"/>
              <a:gd name="connsiteY4" fmla="*/ 0 h 6857994"/>
              <a:gd name="connsiteX5" fmla="*/ 290879 w 7888705"/>
              <a:gd name="connsiteY5" fmla="*/ 6322510 h 6857994"/>
              <a:gd name="connsiteX6" fmla="*/ 292953 w 7888705"/>
              <a:gd name="connsiteY6" fmla="*/ 6330137 h 6857994"/>
              <a:gd name="connsiteX7" fmla="*/ 7358529 w 7888705"/>
              <a:gd name="connsiteY7" fmla="*/ 6328932 h 6857994"/>
              <a:gd name="connsiteX8" fmla="*/ 7363641 w 7888705"/>
              <a:gd name="connsiteY8" fmla="*/ 6318320 h 6857994"/>
              <a:gd name="connsiteX9" fmla="*/ 290879 w 7888705"/>
              <a:gd name="connsiteY9" fmla="*/ 6322510 h 6857994"/>
              <a:gd name="connsiteX0" fmla="*/ 0 w 7888705"/>
              <a:gd name="connsiteY0" fmla="*/ 0 h 6857994"/>
              <a:gd name="connsiteX1" fmla="*/ 7888705 w 7888705"/>
              <a:gd name="connsiteY1" fmla="*/ 0 h 6857994"/>
              <a:gd name="connsiteX2" fmla="*/ 7888705 w 7888705"/>
              <a:gd name="connsiteY2" fmla="*/ 6857994 h 6857994"/>
              <a:gd name="connsiteX3" fmla="*/ 0 w 7888705"/>
              <a:gd name="connsiteY3" fmla="*/ 6857994 h 6857994"/>
              <a:gd name="connsiteX4" fmla="*/ 0 w 7888705"/>
              <a:gd name="connsiteY4" fmla="*/ 0 h 6857994"/>
              <a:gd name="connsiteX5" fmla="*/ 290879 w 7888705"/>
              <a:gd name="connsiteY5" fmla="*/ 6322510 h 6857994"/>
              <a:gd name="connsiteX6" fmla="*/ 292953 w 7888705"/>
              <a:gd name="connsiteY6" fmla="*/ 6330137 h 6857994"/>
              <a:gd name="connsiteX7" fmla="*/ 7358529 w 7888705"/>
              <a:gd name="connsiteY7" fmla="*/ 6328932 h 6857994"/>
              <a:gd name="connsiteX8" fmla="*/ 7363641 w 7888705"/>
              <a:gd name="connsiteY8" fmla="*/ 6318320 h 6857994"/>
              <a:gd name="connsiteX9" fmla="*/ 290879 w 7888705"/>
              <a:gd name="connsiteY9" fmla="*/ 6322510 h 6857994"/>
              <a:gd name="connsiteX0" fmla="*/ 0 w 7888705"/>
              <a:gd name="connsiteY0" fmla="*/ 0 h 6857994"/>
              <a:gd name="connsiteX1" fmla="*/ 7888705 w 7888705"/>
              <a:gd name="connsiteY1" fmla="*/ 0 h 6857994"/>
              <a:gd name="connsiteX2" fmla="*/ 7888705 w 7888705"/>
              <a:gd name="connsiteY2" fmla="*/ 6857994 h 6857994"/>
              <a:gd name="connsiteX3" fmla="*/ 0 w 7888705"/>
              <a:gd name="connsiteY3" fmla="*/ 6857994 h 6857994"/>
              <a:gd name="connsiteX4" fmla="*/ 0 w 7888705"/>
              <a:gd name="connsiteY4" fmla="*/ 0 h 6857994"/>
              <a:gd name="connsiteX5" fmla="*/ 290879 w 7888705"/>
              <a:gd name="connsiteY5" fmla="*/ 6322510 h 6857994"/>
              <a:gd name="connsiteX6" fmla="*/ 292953 w 7888705"/>
              <a:gd name="connsiteY6" fmla="*/ 6330137 h 6857994"/>
              <a:gd name="connsiteX7" fmla="*/ 7358529 w 7888705"/>
              <a:gd name="connsiteY7" fmla="*/ 6328932 h 6857994"/>
              <a:gd name="connsiteX8" fmla="*/ 7363641 w 7888705"/>
              <a:gd name="connsiteY8" fmla="*/ 6318320 h 6857994"/>
              <a:gd name="connsiteX9" fmla="*/ 290879 w 7888705"/>
              <a:gd name="connsiteY9" fmla="*/ 6322510 h 6857994"/>
              <a:gd name="connsiteX0" fmla="*/ 0 w 7888705"/>
              <a:gd name="connsiteY0" fmla="*/ 0 h 6857994"/>
              <a:gd name="connsiteX1" fmla="*/ 7888705 w 7888705"/>
              <a:gd name="connsiteY1" fmla="*/ 0 h 6857994"/>
              <a:gd name="connsiteX2" fmla="*/ 7888705 w 7888705"/>
              <a:gd name="connsiteY2" fmla="*/ 6857994 h 6857994"/>
              <a:gd name="connsiteX3" fmla="*/ 0 w 7888705"/>
              <a:gd name="connsiteY3" fmla="*/ 6857994 h 6857994"/>
              <a:gd name="connsiteX4" fmla="*/ 0 w 7888705"/>
              <a:gd name="connsiteY4" fmla="*/ 0 h 6857994"/>
              <a:gd name="connsiteX5" fmla="*/ 290879 w 7888705"/>
              <a:gd name="connsiteY5" fmla="*/ 6322510 h 6857994"/>
              <a:gd name="connsiteX6" fmla="*/ 292953 w 7888705"/>
              <a:gd name="connsiteY6" fmla="*/ 6330137 h 6857994"/>
              <a:gd name="connsiteX7" fmla="*/ 7358529 w 7888705"/>
              <a:gd name="connsiteY7" fmla="*/ 6328932 h 6857994"/>
              <a:gd name="connsiteX8" fmla="*/ 7363641 w 7888705"/>
              <a:gd name="connsiteY8" fmla="*/ 6318320 h 6857994"/>
              <a:gd name="connsiteX9" fmla="*/ 3094351 w 7888705"/>
              <a:gd name="connsiteY9" fmla="*/ 6318354 h 6857994"/>
              <a:gd name="connsiteX10" fmla="*/ 290879 w 7888705"/>
              <a:gd name="connsiteY10" fmla="*/ 6322510 h 6857994"/>
              <a:gd name="connsiteX0" fmla="*/ 0 w 7888705"/>
              <a:gd name="connsiteY0" fmla="*/ 0 h 6857994"/>
              <a:gd name="connsiteX1" fmla="*/ 7888705 w 7888705"/>
              <a:gd name="connsiteY1" fmla="*/ 0 h 6857994"/>
              <a:gd name="connsiteX2" fmla="*/ 7888705 w 7888705"/>
              <a:gd name="connsiteY2" fmla="*/ 6857994 h 6857994"/>
              <a:gd name="connsiteX3" fmla="*/ 0 w 7888705"/>
              <a:gd name="connsiteY3" fmla="*/ 6857994 h 6857994"/>
              <a:gd name="connsiteX4" fmla="*/ 0 w 7888705"/>
              <a:gd name="connsiteY4" fmla="*/ 0 h 6857994"/>
              <a:gd name="connsiteX5" fmla="*/ 290879 w 7888705"/>
              <a:gd name="connsiteY5" fmla="*/ 6322510 h 6857994"/>
              <a:gd name="connsiteX6" fmla="*/ 292953 w 7888705"/>
              <a:gd name="connsiteY6" fmla="*/ 6330137 h 6857994"/>
              <a:gd name="connsiteX7" fmla="*/ 7358529 w 7888705"/>
              <a:gd name="connsiteY7" fmla="*/ 6328932 h 6857994"/>
              <a:gd name="connsiteX8" fmla="*/ 7363641 w 7888705"/>
              <a:gd name="connsiteY8" fmla="*/ 6318320 h 6857994"/>
              <a:gd name="connsiteX9" fmla="*/ 290879 w 7888705"/>
              <a:gd name="connsiteY9" fmla="*/ 6322510 h 6857994"/>
              <a:gd name="connsiteX0" fmla="*/ 0 w 7888705"/>
              <a:gd name="connsiteY0" fmla="*/ 0 h 6857994"/>
              <a:gd name="connsiteX1" fmla="*/ 7888705 w 7888705"/>
              <a:gd name="connsiteY1" fmla="*/ 0 h 6857994"/>
              <a:gd name="connsiteX2" fmla="*/ 7888705 w 7888705"/>
              <a:gd name="connsiteY2" fmla="*/ 6857994 h 6857994"/>
              <a:gd name="connsiteX3" fmla="*/ 0 w 7888705"/>
              <a:gd name="connsiteY3" fmla="*/ 6857994 h 6857994"/>
              <a:gd name="connsiteX4" fmla="*/ 0 w 7888705"/>
              <a:gd name="connsiteY4" fmla="*/ 0 h 6857994"/>
              <a:gd name="connsiteX5" fmla="*/ 290879 w 7888705"/>
              <a:gd name="connsiteY5" fmla="*/ 6322510 h 6857994"/>
              <a:gd name="connsiteX6" fmla="*/ 292953 w 7888705"/>
              <a:gd name="connsiteY6" fmla="*/ 6330137 h 6857994"/>
              <a:gd name="connsiteX7" fmla="*/ 7358529 w 7888705"/>
              <a:gd name="connsiteY7" fmla="*/ 6328932 h 6857994"/>
              <a:gd name="connsiteX8" fmla="*/ 7356146 w 7888705"/>
              <a:gd name="connsiteY8" fmla="*/ 6320818 h 6857994"/>
              <a:gd name="connsiteX9" fmla="*/ 290879 w 7888705"/>
              <a:gd name="connsiteY9" fmla="*/ 6322510 h 6857994"/>
              <a:gd name="connsiteX0" fmla="*/ 0 w 7888705"/>
              <a:gd name="connsiteY0" fmla="*/ 0 h 6857994"/>
              <a:gd name="connsiteX1" fmla="*/ 7888705 w 7888705"/>
              <a:gd name="connsiteY1" fmla="*/ 0 h 6857994"/>
              <a:gd name="connsiteX2" fmla="*/ 7888705 w 7888705"/>
              <a:gd name="connsiteY2" fmla="*/ 6857994 h 6857994"/>
              <a:gd name="connsiteX3" fmla="*/ 0 w 7888705"/>
              <a:gd name="connsiteY3" fmla="*/ 6857994 h 6857994"/>
              <a:gd name="connsiteX4" fmla="*/ 0 w 7888705"/>
              <a:gd name="connsiteY4" fmla="*/ 0 h 6857994"/>
              <a:gd name="connsiteX5" fmla="*/ 290879 w 7888705"/>
              <a:gd name="connsiteY5" fmla="*/ 6322510 h 6857994"/>
              <a:gd name="connsiteX6" fmla="*/ 292953 w 7888705"/>
              <a:gd name="connsiteY6" fmla="*/ 6330137 h 6857994"/>
              <a:gd name="connsiteX7" fmla="*/ 7368522 w 7888705"/>
              <a:gd name="connsiteY7" fmla="*/ 6381397 h 6857994"/>
              <a:gd name="connsiteX8" fmla="*/ 7356146 w 7888705"/>
              <a:gd name="connsiteY8" fmla="*/ 6320818 h 6857994"/>
              <a:gd name="connsiteX9" fmla="*/ 290879 w 7888705"/>
              <a:gd name="connsiteY9" fmla="*/ 6322510 h 6857994"/>
              <a:gd name="connsiteX0" fmla="*/ 0 w 7888705"/>
              <a:gd name="connsiteY0" fmla="*/ 0 h 6857994"/>
              <a:gd name="connsiteX1" fmla="*/ 7888705 w 7888705"/>
              <a:gd name="connsiteY1" fmla="*/ 0 h 6857994"/>
              <a:gd name="connsiteX2" fmla="*/ 7888705 w 7888705"/>
              <a:gd name="connsiteY2" fmla="*/ 6857994 h 6857994"/>
              <a:gd name="connsiteX3" fmla="*/ 0 w 7888705"/>
              <a:gd name="connsiteY3" fmla="*/ 6857994 h 6857994"/>
              <a:gd name="connsiteX4" fmla="*/ 0 w 7888705"/>
              <a:gd name="connsiteY4" fmla="*/ 0 h 6857994"/>
              <a:gd name="connsiteX5" fmla="*/ 290879 w 7888705"/>
              <a:gd name="connsiteY5" fmla="*/ 6322510 h 6857994"/>
              <a:gd name="connsiteX6" fmla="*/ 292953 w 7888705"/>
              <a:gd name="connsiteY6" fmla="*/ 6330137 h 6857994"/>
              <a:gd name="connsiteX7" fmla="*/ 7368522 w 7888705"/>
              <a:gd name="connsiteY7" fmla="*/ 6381397 h 6857994"/>
              <a:gd name="connsiteX8" fmla="*/ 7358644 w 7888705"/>
              <a:gd name="connsiteY8" fmla="*/ 6240871 h 6857994"/>
              <a:gd name="connsiteX9" fmla="*/ 290879 w 7888705"/>
              <a:gd name="connsiteY9" fmla="*/ 6322510 h 6857994"/>
              <a:gd name="connsiteX0" fmla="*/ 0 w 7888705"/>
              <a:gd name="connsiteY0" fmla="*/ 0 h 6857994"/>
              <a:gd name="connsiteX1" fmla="*/ 7888705 w 7888705"/>
              <a:gd name="connsiteY1" fmla="*/ 0 h 6857994"/>
              <a:gd name="connsiteX2" fmla="*/ 7888705 w 7888705"/>
              <a:gd name="connsiteY2" fmla="*/ 6857994 h 6857994"/>
              <a:gd name="connsiteX3" fmla="*/ 0 w 7888705"/>
              <a:gd name="connsiteY3" fmla="*/ 6857994 h 6857994"/>
              <a:gd name="connsiteX4" fmla="*/ 0 w 7888705"/>
              <a:gd name="connsiteY4" fmla="*/ 0 h 6857994"/>
              <a:gd name="connsiteX5" fmla="*/ 290879 w 7888705"/>
              <a:gd name="connsiteY5" fmla="*/ 6322510 h 6857994"/>
              <a:gd name="connsiteX6" fmla="*/ 292953 w 7888705"/>
              <a:gd name="connsiteY6" fmla="*/ 6330137 h 6857994"/>
              <a:gd name="connsiteX7" fmla="*/ 7332427 w 7888705"/>
              <a:gd name="connsiteY7" fmla="*/ 6742344 h 6857994"/>
              <a:gd name="connsiteX8" fmla="*/ 7358644 w 7888705"/>
              <a:gd name="connsiteY8" fmla="*/ 6240871 h 6857994"/>
              <a:gd name="connsiteX9" fmla="*/ 290879 w 7888705"/>
              <a:gd name="connsiteY9" fmla="*/ 6322510 h 6857994"/>
              <a:gd name="connsiteX0" fmla="*/ 0 w 7888705"/>
              <a:gd name="connsiteY0" fmla="*/ 0 h 6857994"/>
              <a:gd name="connsiteX1" fmla="*/ 7888705 w 7888705"/>
              <a:gd name="connsiteY1" fmla="*/ 0 h 6857994"/>
              <a:gd name="connsiteX2" fmla="*/ 7888705 w 7888705"/>
              <a:gd name="connsiteY2" fmla="*/ 6857994 h 6857994"/>
              <a:gd name="connsiteX3" fmla="*/ 0 w 7888705"/>
              <a:gd name="connsiteY3" fmla="*/ 6857994 h 6857994"/>
              <a:gd name="connsiteX4" fmla="*/ 0 w 7888705"/>
              <a:gd name="connsiteY4" fmla="*/ 0 h 6857994"/>
              <a:gd name="connsiteX5" fmla="*/ 290879 w 7888705"/>
              <a:gd name="connsiteY5" fmla="*/ 6322510 h 6857994"/>
              <a:gd name="connsiteX6" fmla="*/ 292953 w 7888705"/>
              <a:gd name="connsiteY6" fmla="*/ 6330137 h 6857994"/>
              <a:gd name="connsiteX7" fmla="*/ 7332427 w 7888705"/>
              <a:gd name="connsiteY7" fmla="*/ 6742344 h 6857994"/>
              <a:gd name="connsiteX8" fmla="*/ 7346612 w 7888705"/>
              <a:gd name="connsiteY8" fmla="*/ 6301029 h 6857994"/>
              <a:gd name="connsiteX9" fmla="*/ 290879 w 7888705"/>
              <a:gd name="connsiteY9" fmla="*/ 6322510 h 6857994"/>
              <a:gd name="connsiteX0" fmla="*/ 0 w 7888705"/>
              <a:gd name="connsiteY0" fmla="*/ 0 h 6857994"/>
              <a:gd name="connsiteX1" fmla="*/ 7888705 w 7888705"/>
              <a:gd name="connsiteY1" fmla="*/ 0 h 6857994"/>
              <a:gd name="connsiteX2" fmla="*/ 7888705 w 7888705"/>
              <a:gd name="connsiteY2" fmla="*/ 6857994 h 6857994"/>
              <a:gd name="connsiteX3" fmla="*/ 0 w 7888705"/>
              <a:gd name="connsiteY3" fmla="*/ 6857994 h 6857994"/>
              <a:gd name="connsiteX4" fmla="*/ 0 w 7888705"/>
              <a:gd name="connsiteY4" fmla="*/ 0 h 6857994"/>
              <a:gd name="connsiteX5" fmla="*/ 290879 w 7888705"/>
              <a:gd name="connsiteY5" fmla="*/ 6322510 h 6857994"/>
              <a:gd name="connsiteX6" fmla="*/ 292953 w 7888705"/>
              <a:gd name="connsiteY6" fmla="*/ 6330137 h 6857994"/>
              <a:gd name="connsiteX7" fmla="*/ 7332427 w 7888705"/>
              <a:gd name="connsiteY7" fmla="*/ 6742344 h 6857994"/>
              <a:gd name="connsiteX8" fmla="*/ 7370676 w 7888705"/>
              <a:gd name="connsiteY8" fmla="*/ 6325092 h 6857994"/>
              <a:gd name="connsiteX9" fmla="*/ 290879 w 7888705"/>
              <a:gd name="connsiteY9" fmla="*/ 6322510 h 6857994"/>
              <a:gd name="connsiteX0" fmla="*/ 0 w 7888705"/>
              <a:gd name="connsiteY0" fmla="*/ 0 h 6857994"/>
              <a:gd name="connsiteX1" fmla="*/ 7888705 w 7888705"/>
              <a:gd name="connsiteY1" fmla="*/ 0 h 6857994"/>
              <a:gd name="connsiteX2" fmla="*/ 7888705 w 7888705"/>
              <a:gd name="connsiteY2" fmla="*/ 6857994 h 6857994"/>
              <a:gd name="connsiteX3" fmla="*/ 0 w 7888705"/>
              <a:gd name="connsiteY3" fmla="*/ 6857994 h 6857994"/>
              <a:gd name="connsiteX4" fmla="*/ 0 w 7888705"/>
              <a:gd name="connsiteY4" fmla="*/ 0 h 6857994"/>
              <a:gd name="connsiteX5" fmla="*/ 290879 w 7888705"/>
              <a:gd name="connsiteY5" fmla="*/ 6322510 h 6857994"/>
              <a:gd name="connsiteX6" fmla="*/ 292953 w 7888705"/>
              <a:gd name="connsiteY6" fmla="*/ 6330137 h 6857994"/>
              <a:gd name="connsiteX7" fmla="*/ 7332427 w 7888705"/>
              <a:gd name="connsiteY7" fmla="*/ 6742344 h 6857994"/>
              <a:gd name="connsiteX8" fmla="*/ 7403155 w 7888705"/>
              <a:gd name="connsiteY8" fmla="*/ 6322594 h 6857994"/>
              <a:gd name="connsiteX9" fmla="*/ 290879 w 7888705"/>
              <a:gd name="connsiteY9" fmla="*/ 6322510 h 6857994"/>
              <a:gd name="connsiteX0" fmla="*/ 0 w 7888705"/>
              <a:gd name="connsiteY0" fmla="*/ 0 h 6857994"/>
              <a:gd name="connsiteX1" fmla="*/ 7888705 w 7888705"/>
              <a:gd name="connsiteY1" fmla="*/ 0 h 6857994"/>
              <a:gd name="connsiteX2" fmla="*/ 7888705 w 7888705"/>
              <a:gd name="connsiteY2" fmla="*/ 6857994 h 6857994"/>
              <a:gd name="connsiteX3" fmla="*/ 0 w 7888705"/>
              <a:gd name="connsiteY3" fmla="*/ 6857994 h 6857994"/>
              <a:gd name="connsiteX4" fmla="*/ 0 w 7888705"/>
              <a:gd name="connsiteY4" fmla="*/ 0 h 6857994"/>
              <a:gd name="connsiteX5" fmla="*/ 290879 w 7888705"/>
              <a:gd name="connsiteY5" fmla="*/ 6322510 h 6857994"/>
              <a:gd name="connsiteX6" fmla="*/ 292953 w 7888705"/>
              <a:gd name="connsiteY6" fmla="*/ 6330137 h 6857994"/>
              <a:gd name="connsiteX7" fmla="*/ 7332427 w 7888705"/>
              <a:gd name="connsiteY7" fmla="*/ 6742344 h 6857994"/>
              <a:gd name="connsiteX8" fmla="*/ 7365680 w 7888705"/>
              <a:gd name="connsiteY8" fmla="*/ 6320096 h 6857994"/>
              <a:gd name="connsiteX9" fmla="*/ 290879 w 7888705"/>
              <a:gd name="connsiteY9" fmla="*/ 6322510 h 6857994"/>
              <a:gd name="connsiteX0" fmla="*/ 0 w 7888705"/>
              <a:gd name="connsiteY0" fmla="*/ 0 h 6857994"/>
              <a:gd name="connsiteX1" fmla="*/ 7888705 w 7888705"/>
              <a:gd name="connsiteY1" fmla="*/ 0 h 6857994"/>
              <a:gd name="connsiteX2" fmla="*/ 7888705 w 7888705"/>
              <a:gd name="connsiteY2" fmla="*/ 6857994 h 6857994"/>
              <a:gd name="connsiteX3" fmla="*/ 0 w 7888705"/>
              <a:gd name="connsiteY3" fmla="*/ 6857994 h 6857994"/>
              <a:gd name="connsiteX4" fmla="*/ 0 w 7888705"/>
              <a:gd name="connsiteY4" fmla="*/ 0 h 6857994"/>
              <a:gd name="connsiteX5" fmla="*/ 290879 w 7888705"/>
              <a:gd name="connsiteY5" fmla="*/ 6322510 h 6857994"/>
              <a:gd name="connsiteX6" fmla="*/ 292953 w 7888705"/>
              <a:gd name="connsiteY6" fmla="*/ 6330137 h 6857994"/>
              <a:gd name="connsiteX7" fmla="*/ 7367404 w 7888705"/>
              <a:gd name="connsiteY7" fmla="*/ 6330115 h 6857994"/>
              <a:gd name="connsiteX8" fmla="*/ 7365680 w 7888705"/>
              <a:gd name="connsiteY8" fmla="*/ 6320096 h 6857994"/>
              <a:gd name="connsiteX9" fmla="*/ 290879 w 7888705"/>
              <a:gd name="connsiteY9" fmla="*/ 6322510 h 6857994"/>
              <a:gd name="connsiteX0" fmla="*/ 51170 w 7939875"/>
              <a:gd name="connsiteY0" fmla="*/ 0 h 6857994"/>
              <a:gd name="connsiteX1" fmla="*/ 7939875 w 7939875"/>
              <a:gd name="connsiteY1" fmla="*/ 0 h 6857994"/>
              <a:gd name="connsiteX2" fmla="*/ 7939875 w 7939875"/>
              <a:gd name="connsiteY2" fmla="*/ 6857994 h 6857994"/>
              <a:gd name="connsiteX3" fmla="*/ 0 w 7939875"/>
              <a:gd name="connsiteY3" fmla="*/ 6857994 h 6857994"/>
              <a:gd name="connsiteX4" fmla="*/ 51170 w 7939875"/>
              <a:gd name="connsiteY4" fmla="*/ 0 h 6857994"/>
              <a:gd name="connsiteX5" fmla="*/ 342049 w 7939875"/>
              <a:gd name="connsiteY5" fmla="*/ 6322510 h 6857994"/>
              <a:gd name="connsiteX6" fmla="*/ 344123 w 7939875"/>
              <a:gd name="connsiteY6" fmla="*/ 6330137 h 6857994"/>
              <a:gd name="connsiteX7" fmla="*/ 7418574 w 7939875"/>
              <a:gd name="connsiteY7" fmla="*/ 6330115 h 6857994"/>
              <a:gd name="connsiteX8" fmla="*/ 7416850 w 7939875"/>
              <a:gd name="connsiteY8" fmla="*/ 6320096 h 6857994"/>
              <a:gd name="connsiteX9" fmla="*/ 342049 w 7939875"/>
              <a:gd name="connsiteY9" fmla="*/ 6322510 h 6857994"/>
              <a:gd name="connsiteX0" fmla="*/ 0 w 7939875"/>
              <a:gd name="connsiteY0" fmla="*/ 0 h 6862454"/>
              <a:gd name="connsiteX1" fmla="*/ 7939875 w 7939875"/>
              <a:gd name="connsiteY1" fmla="*/ 4460 h 6862454"/>
              <a:gd name="connsiteX2" fmla="*/ 7939875 w 7939875"/>
              <a:gd name="connsiteY2" fmla="*/ 6862454 h 6862454"/>
              <a:gd name="connsiteX3" fmla="*/ 0 w 7939875"/>
              <a:gd name="connsiteY3" fmla="*/ 6862454 h 6862454"/>
              <a:gd name="connsiteX4" fmla="*/ 0 w 7939875"/>
              <a:gd name="connsiteY4" fmla="*/ 0 h 6862454"/>
              <a:gd name="connsiteX5" fmla="*/ 342049 w 7939875"/>
              <a:gd name="connsiteY5" fmla="*/ 6326970 h 6862454"/>
              <a:gd name="connsiteX6" fmla="*/ 344123 w 7939875"/>
              <a:gd name="connsiteY6" fmla="*/ 6334597 h 6862454"/>
              <a:gd name="connsiteX7" fmla="*/ 7418574 w 7939875"/>
              <a:gd name="connsiteY7" fmla="*/ 6334575 h 6862454"/>
              <a:gd name="connsiteX8" fmla="*/ 7416850 w 7939875"/>
              <a:gd name="connsiteY8" fmla="*/ 6324556 h 6862454"/>
              <a:gd name="connsiteX9" fmla="*/ 342049 w 7939875"/>
              <a:gd name="connsiteY9" fmla="*/ 6326970 h 6862454"/>
              <a:gd name="connsiteX0" fmla="*/ 0 w 7939875"/>
              <a:gd name="connsiteY0" fmla="*/ 0 h 6862454"/>
              <a:gd name="connsiteX1" fmla="*/ 7939875 w 7939875"/>
              <a:gd name="connsiteY1" fmla="*/ 4460 h 6862454"/>
              <a:gd name="connsiteX2" fmla="*/ 7774994 w 7939875"/>
              <a:gd name="connsiteY2" fmla="*/ 6853533 h 6862454"/>
              <a:gd name="connsiteX3" fmla="*/ 0 w 7939875"/>
              <a:gd name="connsiteY3" fmla="*/ 6862454 h 6862454"/>
              <a:gd name="connsiteX4" fmla="*/ 0 w 7939875"/>
              <a:gd name="connsiteY4" fmla="*/ 0 h 6862454"/>
              <a:gd name="connsiteX5" fmla="*/ 342049 w 7939875"/>
              <a:gd name="connsiteY5" fmla="*/ 6326970 h 6862454"/>
              <a:gd name="connsiteX6" fmla="*/ 344123 w 7939875"/>
              <a:gd name="connsiteY6" fmla="*/ 6334597 h 6862454"/>
              <a:gd name="connsiteX7" fmla="*/ 7418574 w 7939875"/>
              <a:gd name="connsiteY7" fmla="*/ 6334575 h 6862454"/>
              <a:gd name="connsiteX8" fmla="*/ 7416850 w 7939875"/>
              <a:gd name="connsiteY8" fmla="*/ 6324556 h 6862454"/>
              <a:gd name="connsiteX9" fmla="*/ 342049 w 7939875"/>
              <a:gd name="connsiteY9" fmla="*/ 6326970 h 6862454"/>
              <a:gd name="connsiteX0" fmla="*/ 0 w 7939875"/>
              <a:gd name="connsiteY0" fmla="*/ 0 h 6862454"/>
              <a:gd name="connsiteX1" fmla="*/ 7939875 w 7939875"/>
              <a:gd name="connsiteY1" fmla="*/ 4460 h 6862454"/>
              <a:gd name="connsiteX2" fmla="*/ 7774994 w 7939875"/>
              <a:gd name="connsiteY2" fmla="*/ 6857994 h 6862454"/>
              <a:gd name="connsiteX3" fmla="*/ 0 w 7939875"/>
              <a:gd name="connsiteY3" fmla="*/ 6862454 h 6862454"/>
              <a:gd name="connsiteX4" fmla="*/ 0 w 7939875"/>
              <a:gd name="connsiteY4" fmla="*/ 0 h 6862454"/>
              <a:gd name="connsiteX5" fmla="*/ 342049 w 7939875"/>
              <a:gd name="connsiteY5" fmla="*/ 6326970 h 6862454"/>
              <a:gd name="connsiteX6" fmla="*/ 344123 w 7939875"/>
              <a:gd name="connsiteY6" fmla="*/ 6334597 h 6862454"/>
              <a:gd name="connsiteX7" fmla="*/ 7418574 w 7939875"/>
              <a:gd name="connsiteY7" fmla="*/ 6334575 h 6862454"/>
              <a:gd name="connsiteX8" fmla="*/ 7416850 w 7939875"/>
              <a:gd name="connsiteY8" fmla="*/ 6324556 h 6862454"/>
              <a:gd name="connsiteX9" fmla="*/ 342049 w 7939875"/>
              <a:gd name="connsiteY9" fmla="*/ 6326970 h 6862454"/>
              <a:gd name="connsiteX0" fmla="*/ 0 w 7939875"/>
              <a:gd name="connsiteY0" fmla="*/ 0 h 6862454"/>
              <a:gd name="connsiteX1" fmla="*/ 7939875 w 7939875"/>
              <a:gd name="connsiteY1" fmla="*/ 4460 h 6862454"/>
              <a:gd name="connsiteX2" fmla="*/ 7769309 w 7939875"/>
              <a:gd name="connsiteY2" fmla="*/ 6862454 h 6862454"/>
              <a:gd name="connsiteX3" fmla="*/ 0 w 7939875"/>
              <a:gd name="connsiteY3" fmla="*/ 6862454 h 6862454"/>
              <a:gd name="connsiteX4" fmla="*/ 0 w 7939875"/>
              <a:gd name="connsiteY4" fmla="*/ 0 h 6862454"/>
              <a:gd name="connsiteX5" fmla="*/ 342049 w 7939875"/>
              <a:gd name="connsiteY5" fmla="*/ 6326970 h 6862454"/>
              <a:gd name="connsiteX6" fmla="*/ 344123 w 7939875"/>
              <a:gd name="connsiteY6" fmla="*/ 6334597 h 6862454"/>
              <a:gd name="connsiteX7" fmla="*/ 7418574 w 7939875"/>
              <a:gd name="connsiteY7" fmla="*/ 6334575 h 6862454"/>
              <a:gd name="connsiteX8" fmla="*/ 7416850 w 7939875"/>
              <a:gd name="connsiteY8" fmla="*/ 6324556 h 6862454"/>
              <a:gd name="connsiteX9" fmla="*/ 342049 w 7939875"/>
              <a:gd name="connsiteY9" fmla="*/ 6326970 h 6862454"/>
              <a:gd name="connsiteX0" fmla="*/ 0 w 7774994"/>
              <a:gd name="connsiteY0" fmla="*/ 0 h 6862454"/>
              <a:gd name="connsiteX1" fmla="*/ 7774994 w 7774994"/>
              <a:gd name="connsiteY1" fmla="*/ 0 h 6862454"/>
              <a:gd name="connsiteX2" fmla="*/ 7769309 w 7774994"/>
              <a:gd name="connsiteY2" fmla="*/ 6862454 h 6862454"/>
              <a:gd name="connsiteX3" fmla="*/ 0 w 7774994"/>
              <a:gd name="connsiteY3" fmla="*/ 6862454 h 6862454"/>
              <a:gd name="connsiteX4" fmla="*/ 0 w 7774994"/>
              <a:gd name="connsiteY4" fmla="*/ 0 h 6862454"/>
              <a:gd name="connsiteX5" fmla="*/ 342049 w 7774994"/>
              <a:gd name="connsiteY5" fmla="*/ 6326970 h 6862454"/>
              <a:gd name="connsiteX6" fmla="*/ 344123 w 7774994"/>
              <a:gd name="connsiteY6" fmla="*/ 6334597 h 6862454"/>
              <a:gd name="connsiteX7" fmla="*/ 7418574 w 7774994"/>
              <a:gd name="connsiteY7" fmla="*/ 6334575 h 6862454"/>
              <a:gd name="connsiteX8" fmla="*/ 7416850 w 7774994"/>
              <a:gd name="connsiteY8" fmla="*/ 6324556 h 6862454"/>
              <a:gd name="connsiteX9" fmla="*/ 342049 w 7774994"/>
              <a:gd name="connsiteY9" fmla="*/ 6326970 h 6862454"/>
              <a:gd name="connsiteX0" fmla="*/ 0 w 7774994"/>
              <a:gd name="connsiteY0" fmla="*/ 0 h 6862454"/>
              <a:gd name="connsiteX1" fmla="*/ 7774994 w 7774994"/>
              <a:gd name="connsiteY1" fmla="*/ 0 h 6862454"/>
              <a:gd name="connsiteX2" fmla="*/ 7772152 w 7774994"/>
              <a:gd name="connsiteY2" fmla="*/ 6862454 h 6862454"/>
              <a:gd name="connsiteX3" fmla="*/ 0 w 7774994"/>
              <a:gd name="connsiteY3" fmla="*/ 6862454 h 6862454"/>
              <a:gd name="connsiteX4" fmla="*/ 0 w 7774994"/>
              <a:gd name="connsiteY4" fmla="*/ 0 h 6862454"/>
              <a:gd name="connsiteX5" fmla="*/ 342049 w 7774994"/>
              <a:gd name="connsiteY5" fmla="*/ 6326970 h 6862454"/>
              <a:gd name="connsiteX6" fmla="*/ 344123 w 7774994"/>
              <a:gd name="connsiteY6" fmla="*/ 6334597 h 6862454"/>
              <a:gd name="connsiteX7" fmla="*/ 7418574 w 7774994"/>
              <a:gd name="connsiteY7" fmla="*/ 6334575 h 6862454"/>
              <a:gd name="connsiteX8" fmla="*/ 7416850 w 7774994"/>
              <a:gd name="connsiteY8" fmla="*/ 6324556 h 6862454"/>
              <a:gd name="connsiteX9" fmla="*/ 342049 w 7774994"/>
              <a:gd name="connsiteY9" fmla="*/ 6326970 h 6862454"/>
              <a:gd name="connsiteX0" fmla="*/ 0 w 7774994"/>
              <a:gd name="connsiteY0" fmla="*/ 0 h 6862454"/>
              <a:gd name="connsiteX1" fmla="*/ 7774994 w 7774994"/>
              <a:gd name="connsiteY1" fmla="*/ 0 h 6862454"/>
              <a:gd name="connsiteX2" fmla="*/ 7757915 w 7774994"/>
              <a:gd name="connsiteY2" fmla="*/ 6862454 h 6862454"/>
              <a:gd name="connsiteX3" fmla="*/ 0 w 7774994"/>
              <a:gd name="connsiteY3" fmla="*/ 6862454 h 6862454"/>
              <a:gd name="connsiteX4" fmla="*/ 0 w 7774994"/>
              <a:gd name="connsiteY4" fmla="*/ 0 h 6862454"/>
              <a:gd name="connsiteX5" fmla="*/ 342049 w 7774994"/>
              <a:gd name="connsiteY5" fmla="*/ 6326970 h 6862454"/>
              <a:gd name="connsiteX6" fmla="*/ 344123 w 7774994"/>
              <a:gd name="connsiteY6" fmla="*/ 6334597 h 6862454"/>
              <a:gd name="connsiteX7" fmla="*/ 7418574 w 7774994"/>
              <a:gd name="connsiteY7" fmla="*/ 6334575 h 6862454"/>
              <a:gd name="connsiteX8" fmla="*/ 7416850 w 7774994"/>
              <a:gd name="connsiteY8" fmla="*/ 6324556 h 6862454"/>
              <a:gd name="connsiteX9" fmla="*/ 342049 w 7774994"/>
              <a:gd name="connsiteY9" fmla="*/ 6326970 h 6862454"/>
              <a:gd name="connsiteX0" fmla="*/ 0 w 7758096"/>
              <a:gd name="connsiteY0" fmla="*/ 0 h 6862454"/>
              <a:gd name="connsiteX1" fmla="*/ 7756689 w 7758096"/>
              <a:gd name="connsiteY1" fmla="*/ 0 h 6862454"/>
              <a:gd name="connsiteX2" fmla="*/ 7757915 w 7758096"/>
              <a:gd name="connsiteY2" fmla="*/ 6862454 h 6862454"/>
              <a:gd name="connsiteX3" fmla="*/ 0 w 7758096"/>
              <a:gd name="connsiteY3" fmla="*/ 6862454 h 6862454"/>
              <a:gd name="connsiteX4" fmla="*/ 0 w 7758096"/>
              <a:gd name="connsiteY4" fmla="*/ 0 h 6862454"/>
              <a:gd name="connsiteX5" fmla="*/ 342049 w 7758096"/>
              <a:gd name="connsiteY5" fmla="*/ 6326970 h 6862454"/>
              <a:gd name="connsiteX6" fmla="*/ 344123 w 7758096"/>
              <a:gd name="connsiteY6" fmla="*/ 6334597 h 6862454"/>
              <a:gd name="connsiteX7" fmla="*/ 7418574 w 7758096"/>
              <a:gd name="connsiteY7" fmla="*/ 6334575 h 6862454"/>
              <a:gd name="connsiteX8" fmla="*/ 7416850 w 7758096"/>
              <a:gd name="connsiteY8" fmla="*/ 6324556 h 6862454"/>
              <a:gd name="connsiteX9" fmla="*/ 342049 w 7758096"/>
              <a:gd name="connsiteY9" fmla="*/ 6326970 h 68624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758096" h="6862454">
                <a:moveTo>
                  <a:pt x="0" y="0"/>
                </a:moveTo>
                <a:lnTo>
                  <a:pt x="7756689" y="0"/>
                </a:lnTo>
                <a:cubicBezTo>
                  <a:pt x="7755742" y="2287485"/>
                  <a:pt x="7758862" y="4574969"/>
                  <a:pt x="7757915" y="6862454"/>
                </a:cubicBezTo>
                <a:lnTo>
                  <a:pt x="0" y="6862454"/>
                </a:lnTo>
                <a:lnTo>
                  <a:pt x="0" y="0"/>
                </a:lnTo>
                <a:close/>
                <a:moveTo>
                  <a:pt x="342049" y="6326970"/>
                </a:moveTo>
                <a:cubicBezTo>
                  <a:pt x="338537" y="6326694"/>
                  <a:pt x="343363" y="6335355"/>
                  <a:pt x="344123" y="6334597"/>
                </a:cubicBezTo>
                <a:lnTo>
                  <a:pt x="7418574" y="6334575"/>
                </a:lnTo>
                <a:cubicBezTo>
                  <a:pt x="7418613" y="6331870"/>
                  <a:pt x="7416811" y="6327261"/>
                  <a:pt x="7416850" y="6324556"/>
                </a:cubicBezTo>
                <a:lnTo>
                  <a:pt x="342049" y="6326970"/>
                </a:lnTo>
                <a:close/>
              </a:path>
            </a:pathLst>
          </a:custGeom>
          <a:noFill/>
          <a:ln>
            <a:noFill/>
          </a:ln>
        </p:spPr>
        <p:txBody>
          <a:bodyPr anchor="ctr"/>
          <a:lstStyle>
            <a:lvl1pPr algn="ctr">
              <a:defRPr/>
            </a:lvl1pPr>
          </a:lstStyle>
          <a:p>
            <a:r>
              <a:rPr lang="en-GB"/>
              <a:t>Click icon to add picture</a:t>
            </a:r>
          </a:p>
        </p:txBody>
      </p:sp>
    </p:spTree>
    <p:extLst>
      <p:ext uri="{BB962C8B-B14F-4D97-AF65-F5344CB8AC3E}">
        <p14:creationId xmlns:p14="http://schemas.microsoft.com/office/powerpoint/2010/main" val="26375119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End Slide">
    <p:bg>
      <p:bgPr>
        <a:solidFill>
          <a:schemeClr val="tx2"/>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2138A9AE-9A68-4CD9-92F1-92E26CD3AD98}"/>
              </a:ext>
            </a:extLst>
          </p:cNvPr>
          <p:cNvSpPr/>
          <p:nvPr userDrawn="1"/>
        </p:nvSpPr>
        <p:spPr>
          <a:xfrm>
            <a:off x="0" y="0"/>
            <a:ext cx="12192000" cy="334735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2D62CECC-812A-4205-A02D-AE94D686B5AB}"/>
              </a:ext>
            </a:extLst>
          </p:cNvPr>
          <p:cNvSpPr>
            <a:spLocks noGrp="1"/>
          </p:cNvSpPr>
          <p:nvPr>
            <p:ph type="ctrTitle" hasCustomPrompt="1"/>
          </p:nvPr>
        </p:nvSpPr>
        <p:spPr>
          <a:xfrm>
            <a:off x="524656" y="2278503"/>
            <a:ext cx="5112000" cy="1404000"/>
          </a:xfrm>
          <a:solidFill>
            <a:schemeClr val="accent2"/>
          </a:solidFill>
        </p:spPr>
        <p:txBody>
          <a:bodyPr wrap="square" lIns="288000" tIns="108000" rIns="108000" bIns="0" anchor="t">
            <a:noAutofit/>
          </a:bodyPr>
          <a:lstStyle>
            <a:lvl1pPr algn="l">
              <a:lnSpc>
                <a:spcPts val="9360"/>
              </a:lnSpc>
              <a:defRPr sz="7800">
                <a:solidFill>
                  <a:schemeClr val="bg1"/>
                </a:solidFill>
              </a:defRPr>
            </a:lvl1pPr>
          </a:lstStyle>
          <a:p>
            <a:r>
              <a:rPr lang="en-US"/>
              <a:t>Thank you</a:t>
            </a:r>
            <a:endParaRPr lang="en-GB"/>
          </a:p>
        </p:txBody>
      </p:sp>
      <p:sp>
        <p:nvSpPr>
          <p:cNvPr id="14" name="TextBox 13">
            <a:extLst>
              <a:ext uri="{FF2B5EF4-FFF2-40B4-BE49-F238E27FC236}">
                <a16:creationId xmlns:a16="http://schemas.microsoft.com/office/drawing/2014/main" id="{C45D528E-D56B-4B90-B3F0-42DF04AF535F}"/>
              </a:ext>
            </a:extLst>
          </p:cNvPr>
          <p:cNvSpPr txBox="1"/>
          <p:nvPr userDrawn="1"/>
        </p:nvSpPr>
        <p:spPr>
          <a:xfrm>
            <a:off x="7804764" y="6116274"/>
            <a:ext cx="3850105" cy="276999"/>
          </a:xfrm>
          <a:prstGeom prst="rect">
            <a:avLst/>
          </a:prstGeom>
          <a:noFill/>
        </p:spPr>
        <p:txBody>
          <a:bodyPr wrap="square" lIns="0" tIns="0" rIns="0" bIns="0" rtlCol="0">
            <a:spAutoFit/>
          </a:bodyPr>
          <a:lstStyle/>
          <a:p>
            <a:pPr algn="r"/>
            <a:r>
              <a:rPr lang="en-GB" b="1">
                <a:solidFill>
                  <a:schemeClr val="bg1"/>
                </a:solidFill>
              </a:rPr>
              <a:t>equalityhumanrights.com</a:t>
            </a:r>
          </a:p>
        </p:txBody>
      </p:sp>
      <p:sp>
        <p:nvSpPr>
          <p:cNvPr id="5" name="Picture Placeholder 4"/>
          <p:cNvSpPr>
            <a:spLocks noGrp="1"/>
          </p:cNvSpPr>
          <p:nvPr>
            <p:ph type="pic" sz="quarter" idx="14"/>
          </p:nvPr>
        </p:nvSpPr>
        <p:spPr>
          <a:xfrm>
            <a:off x="8550000" y="543600"/>
            <a:ext cx="3106800" cy="795600"/>
          </a:xfrm>
        </p:spPr>
        <p:txBody>
          <a:bodyPr/>
          <a:lstStyle/>
          <a:p>
            <a:r>
              <a:rPr lang="en-GB"/>
              <a:t>Click icon to add picture</a:t>
            </a:r>
          </a:p>
        </p:txBody>
      </p:sp>
    </p:spTree>
    <p:extLst>
      <p:ext uri="{BB962C8B-B14F-4D97-AF65-F5344CB8AC3E}">
        <p14:creationId xmlns:p14="http://schemas.microsoft.com/office/powerpoint/2010/main" val="17498903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03B44C0-FF5A-4AD9-B41B-E8824FE3E827}"/>
              </a:ext>
            </a:extLst>
          </p:cNvPr>
          <p:cNvSpPr>
            <a:spLocks noGrp="1"/>
          </p:cNvSpPr>
          <p:nvPr>
            <p:ph type="title"/>
          </p:nvPr>
        </p:nvSpPr>
        <p:spPr>
          <a:xfrm>
            <a:off x="481263" y="897497"/>
            <a:ext cx="11165305" cy="744204"/>
          </a:xfrm>
          <a:prstGeom prst="rect">
            <a:avLst/>
          </a:prstGeom>
        </p:spPr>
        <p:txBody>
          <a:bodyPr vert="horz" lIns="0" tIns="0" rIns="0" bIns="0" rtlCol="0" anchor="t" anchorCtr="0">
            <a:noAutofit/>
          </a:bodyPr>
          <a:lstStyle/>
          <a:p>
            <a:r>
              <a:rPr lang="en-GB"/>
              <a:t>Click to edit Master title style</a:t>
            </a:r>
          </a:p>
        </p:txBody>
      </p:sp>
      <p:sp>
        <p:nvSpPr>
          <p:cNvPr id="3" name="Text Placeholder 2">
            <a:extLst>
              <a:ext uri="{FF2B5EF4-FFF2-40B4-BE49-F238E27FC236}">
                <a16:creationId xmlns:a16="http://schemas.microsoft.com/office/drawing/2014/main" id="{9189B95B-2942-4D6B-A7E0-1E3FAA51FABB}"/>
              </a:ext>
            </a:extLst>
          </p:cNvPr>
          <p:cNvSpPr>
            <a:spLocks noGrp="1"/>
          </p:cNvSpPr>
          <p:nvPr>
            <p:ph type="body" idx="1"/>
          </p:nvPr>
        </p:nvSpPr>
        <p:spPr>
          <a:xfrm>
            <a:off x="481263" y="2181725"/>
            <a:ext cx="11165305" cy="3995237"/>
          </a:xfrm>
          <a:prstGeom prst="rect">
            <a:avLst/>
          </a:prstGeom>
        </p:spPr>
        <p:txBody>
          <a:bodyPr vert="horz" lIns="0" tIns="0" rIns="0" bIns="0" rtlCol="0" anchor="t" anchorCtr="0">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Footer Placeholder 4">
            <a:extLst>
              <a:ext uri="{FF2B5EF4-FFF2-40B4-BE49-F238E27FC236}">
                <a16:creationId xmlns:a16="http://schemas.microsoft.com/office/drawing/2014/main" id="{2D40E971-E301-41E5-84B9-9E747513CF3D}"/>
              </a:ext>
            </a:extLst>
          </p:cNvPr>
          <p:cNvSpPr>
            <a:spLocks noGrp="1"/>
          </p:cNvSpPr>
          <p:nvPr>
            <p:ph type="ftr" sz="quarter" idx="3"/>
          </p:nvPr>
        </p:nvSpPr>
        <p:spPr>
          <a:xfrm>
            <a:off x="5159829" y="6392168"/>
            <a:ext cx="6108343" cy="275831"/>
          </a:xfrm>
          <a:prstGeom prst="rect">
            <a:avLst/>
          </a:prstGeom>
        </p:spPr>
        <p:txBody>
          <a:bodyPr vert="horz" lIns="0" tIns="0" rIns="0" bIns="0" rtlCol="0" anchor="t" anchorCtr="0">
            <a:noAutofit/>
          </a:bodyPr>
          <a:lstStyle>
            <a:lvl1pPr algn="r">
              <a:defRPr sz="1200" b="0">
                <a:solidFill>
                  <a:schemeClr val="tx2"/>
                </a:solidFill>
              </a:defRPr>
            </a:lvl1pPr>
          </a:lstStyle>
          <a:p>
            <a:r>
              <a:rPr lang="en-GB" b="1"/>
              <a:t>Presentation title </a:t>
            </a:r>
            <a:r>
              <a:rPr lang="en-GB"/>
              <a:t>Section name </a:t>
            </a:r>
          </a:p>
        </p:txBody>
      </p:sp>
      <p:sp>
        <p:nvSpPr>
          <p:cNvPr id="6" name="Slide Number Placeholder 5">
            <a:extLst>
              <a:ext uri="{FF2B5EF4-FFF2-40B4-BE49-F238E27FC236}">
                <a16:creationId xmlns:a16="http://schemas.microsoft.com/office/drawing/2014/main" id="{11E14B6C-1F54-4792-A282-7D74E79EB0D8}"/>
              </a:ext>
            </a:extLst>
          </p:cNvPr>
          <p:cNvSpPr>
            <a:spLocks noGrp="1"/>
          </p:cNvSpPr>
          <p:nvPr>
            <p:ph type="sldNum" sz="quarter" idx="4"/>
          </p:nvPr>
        </p:nvSpPr>
        <p:spPr>
          <a:xfrm>
            <a:off x="11309598" y="6393600"/>
            <a:ext cx="378395" cy="279768"/>
          </a:xfrm>
          <a:prstGeom prst="rect">
            <a:avLst/>
          </a:prstGeom>
        </p:spPr>
        <p:txBody>
          <a:bodyPr vert="horz" lIns="0" tIns="0" rIns="0" bIns="0" rtlCol="0" anchor="t" anchorCtr="0">
            <a:noAutofit/>
          </a:bodyPr>
          <a:lstStyle>
            <a:lvl1pPr algn="r">
              <a:defRPr sz="1300" b="1">
                <a:solidFill>
                  <a:schemeClr val="tx2"/>
                </a:solidFill>
              </a:defRPr>
            </a:lvl1pPr>
          </a:lstStyle>
          <a:p>
            <a:fld id="{B3D29D02-703E-4631-95A9-4E3B059CE6D1}" type="slidenum">
              <a:rPr lang="en-GB" smtClean="0"/>
              <a:pPr/>
              <a:t>‹#›</a:t>
            </a:fld>
            <a:endParaRPr lang="en-GB"/>
          </a:p>
        </p:txBody>
      </p:sp>
    </p:spTree>
    <p:extLst>
      <p:ext uri="{BB962C8B-B14F-4D97-AF65-F5344CB8AC3E}">
        <p14:creationId xmlns:p14="http://schemas.microsoft.com/office/powerpoint/2010/main" val="1320184446"/>
      </p:ext>
    </p:extLst>
  </p:cSld>
  <p:clrMap bg1="lt1" tx1="dk1" bg2="lt2" tx2="dk2" accent1="accent1" accent2="accent2" accent3="accent3" accent4="accent4" accent5="accent5" accent6="accent6" hlink="hlink" folHlink="folHlink"/>
  <p:sldLayoutIdLst>
    <p:sldLayoutId id="2147483649" r:id="rId1"/>
    <p:sldLayoutId id="2147483659" r:id="rId2"/>
    <p:sldLayoutId id="2147483660" r:id="rId3"/>
    <p:sldLayoutId id="2147483661" r:id="rId4"/>
    <p:sldLayoutId id="2147483650" r:id="rId5"/>
    <p:sldLayoutId id="2147483657" r:id="rId6"/>
    <p:sldLayoutId id="2147483658" r:id="rId7"/>
    <p:sldLayoutId id="2147483656" r:id="rId8"/>
    <p:sldLayoutId id="2147483655" r:id="rId9"/>
    <p:sldLayoutId id="2147483662" r:id="rId10"/>
  </p:sldLayoutIdLst>
  <p:hf hdr="0" dt="0"/>
  <p:txStyles>
    <p:titleStyle>
      <a:lvl1pPr algn="l" defTabSz="914400" rtl="0" eaLnBrk="1" latinLnBrk="0" hangingPunct="1">
        <a:lnSpc>
          <a:spcPts val="3600"/>
        </a:lnSpc>
        <a:spcBef>
          <a:spcPct val="0"/>
        </a:spcBef>
        <a:buNone/>
        <a:defRPr sz="3000" kern="1200">
          <a:solidFill>
            <a:schemeClr val="accent2"/>
          </a:solidFill>
          <a:latin typeface="+mj-lt"/>
          <a:ea typeface="+mj-ea"/>
          <a:cs typeface="+mj-cs"/>
        </a:defRPr>
      </a:lvl1pPr>
    </p:titleStyle>
    <p:bodyStyle>
      <a:lvl1pPr marL="0" indent="0" algn="l" defTabSz="914400" rtl="0" eaLnBrk="1" latinLnBrk="0" hangingPunct="1">
        <a:lnSpc>
          <a:spcPts val="2500"/>
        </a:lnSpc>
        <a:spcBef>
          <a:spcPts val="0"/>
        </a:spcBef>
        <a:spcAft>
          <a:spcPts val="600"/>
        </a:spcAft>
        <a:buFont typeface="Arial" panose="020B0604020202020204" pitchFamily="34" charset="0"/>
        <a:buNone/>
        <a:defRPr sz="2200" kern="1200">
          <a:solidFill>
            <a:schemeClr val="tx1">
              <a:lumMod val="75000"/>
              <a:lumOff val="25000"/>
            </a:schemeClr>
          </a:solidFill>
          <a:latin typeface="+mn-lt"/>
          <a:ea typeface="+mn-ea"/>
          <a:cs typeface="+mn-cs"/>
        </a:defRPr>
      </a:lvl1pPr>
      <a:lvl2pPr marL="0" indent="0" algn="l" defTabSz="914400" rtl="0" eaLnBrk="1" latinLnBrk="0" hangingPunct="1">
        <a:lnSpc>
          <a:spcPts val="2200"/>
        </a:lnSpc>
        <a:spcBef>
          <a:spcPts val="0"/>
        </a:spcBef>
        <a:spcAft>
          <a:spcPts val="600"/>
        </a:spcAft>
        <a:buFont typeface="Arial" panose="020B0604020202020204" pitchFamily="34" charset="0"/>
        <a:buNone/>
        <a:defRPr sz="1800" b="1" kern="1200">
          <a:solidFill>
            <a:schemeClr val="tx1">
              <a:lumMod val="75000"/>
              <a:lumOff val="25000"/>
            </a:schemeClr>
          </a:solidFill>
          <a:latin typeface="+mn-lt"/>
          <a:ea typeface="+mn-ea"/>
          <a:cs typeface="+mn-cs"/>
        </a:defRPr>
      </a:lvl2pPr>
      <a:lvl3pPr marL="0" indent="0" algn="l" defTabSz="914400" rtl="0" eaLnBrk="1" latinLnBrk="0" hangingPunct="1">
        <a:lnSpc>
          <a:spcPts val="2200"/>
        </a:lnSpc>
        <a:spcBef>
          <a:spcPts val="0"/>
        </a:spcBef>
        <a:spcAft>
          <a:spcPts val="600"/>
        </a:spcAft>
        <a:buFont typeface="Symbol" panose="05050102010706020507" pitchFamily="18" charset="2"/>
        <a:buNone/>
        <a:defRPr sz="1800" kern="1200">
          <a:solidFill>
            <a:schemeClr val="tx1">
              <a:lumMod val="75000"/>
              <a:lumOff val="25000"/>
            </a:schemeClr>
          </a:solidFill>
          <a:latin typeface="+mn-lt"/>
          <a:ea typeface="+mn-ea"/>
          <a:cs typeface="+mn-cs"/>
        </a:defRPr>
      </a:lvl3pPr>
      <a:lvl4pPr marL="180000" indent="-180000" algn="l" defTabSz="914400" rtl="0" eaLnBrk="1" latinLnBrk="0" hangingPunct="1">
        <a:lnSpc>
          <a:spcPts val="2200"/>
        </a:lnSpc>
        <a:spcBef>
          <a:spcPts val="0"/>
        </a:spcBef>
        <a:spcAft>
          <a:spcPts val="600"/>
        </a:spcAft>
        <a:buFont typeface="Symbol" panose="05050102010706020507" pitchFamily="18" charset="2"/>
        <a:buChar char="-"/>
        <a:defRPr sz="1800" kern="1200">
          <a:solidFill>
            <a:schemeClr val="tx1">
              <a:lumMod val="75000"/>
              <a:lumOff val="25000"/>
            </a:schemeClr>
          </a:solidFill>
          <a:latin typeface="+mn-lt"/>
          <a:ea typeface="+mn-ea"/>
          <a:cs typeface="+mn-cs"/>
        </a:defRPr>
      </a:lvl4pPr>
      <a:lvl5pPr marL="360000" indent="-180000" algn="l" defTabSz="914400" rtl="0" eaLnBrk="1" latinLnBrk="0" hangingPunct="1">
        <a:lnSpc>
          <a:spcPts val="2200"/>
        </a:lnSpc>
        <a:spcBef>
          <a:spcPts val="0"/>
        </a:spcBef>
        <a:spcAft>
          <a:spcPts val="600"/>
        </a:spcAft>
        <a:buFont typeface="Symbol" panose="05050102010706020507" pitchFamily="18" charset="2"/>
        <a:buChar char="-"/>
        <a:defRPr sz="18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hyperlink" Target="https://www.equalityhumanrights.com/guidance/public-sector/public-sector-equality-duty/reviewing-equality-impact-assessments-framework" TargetMode="External"/><Relationship Id="rId2" Type="http://schemas.openxmlformats.org/officeDocument/2006/relationships/hyperlink" Target="https://www.equalityhumanrights.com/guidance/how-consider-equality-policy-making-10-step-guide-public-bodies-england" TargetMode="External"/><Relationship Id="rId1" Type="http://schemas.openxmlformats.org/officeDocument/2006/relationships/slideLayout" Target="../slideLayouts/slideLayout6.xml"/><Relationship Id="rId4" Type="http://schemas.openxmlformats.org/officeDocument/2006/relationships/hyperlink" Target="mailto:Max.edelstyn@equalityhumanrights.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53E4A30-6D54-4FBD-AB1A-7B26EA733EC6}"/>
              </a:ext>
            </a:extLst>
          </p:cNvPr>
          <p:cNvSpPr>
            <a:spLocks noGrp="1"/>
          </p:cNvSpPr>
          <p:nvPr>
            <p:ph type="ctrTitle"/>
          </p:nvPr>
        </p:nvSpPr>
        <p:spPr>
          <a:xfrm>
            <a:off x="524655" y="2278505"/>
            <a:ext cx="9393467" cy="2358710"/>
          </a:xfrm>
        </p:spPr>
        <p:txBody>
          <a:bodyPr/>
          <a:lstStyle/>
          <a:p>
            <a:r>
              <a:rPr lang="en-GB" sz="4800" dirty="0">
                <a:cs typeface="Arial"/>
              </a:rPr>
              <a:t>Lessons from regulating the  </a:t>
            </a:r>
            <a:br>
              <a:rPr lang="en-GB" sz="4800" dirty="0">
                <a:cs typeface="Arial"/>
              </a:rPr>
            </a:br>
            <a:r>
              <a:rPr lang="en-GB" sz="4400" dirty="0">
                <a:cs typeface="Arial"/>
              </a:rPr>
              <a:t>Public Sector Equality Duty (PSED) </a:t>
            </a:r>
            <a:endParaRPr lang="en-GB" sz="4400" dirty="0"/>
          </a:p>
        </p:txBody>
      </p:sp>
      <p:sp>
        <p:nvSpPr>
          <p:cNvPr id="6" name="Text Placeholder 5">
            <a:extLst>
              <a:ext uri="{FF2B5EF4-FFF2-40B4-BE49-F238E27FC236}">
                <a16:creationId xmlns:a16="http://schemas.microsoft.com/office/drawing/2014/main" id="{B5FF7097-2B47-400B-8880-969D0134B4C5}"/>
              </a:ext>
            </a:extLst>
          </p:cNvPr>
          <p:cNvSpPr>
            <a:spLocks noGrp="1"/>
          </p:cNvSpPr>
          <p:nvPr>
            <p:ph type="body" sz="quarter" idx="13"/>
          </p:nvPr>
        </p:nvSpPr>
        <p:spPr>
          <a:xfrm>
            <a:off x="1246909" y="5143501"/>
            <a:ext cx="2528902" cy="727363"/>
          </a:xfrm>
        </p:spPr>
        <p:txBody>
          <a:bodyPr/>
          <a:lstStyle/>
          <a:p>
            <a:r>
              <a:rPr lang="en-GB" dirty="0"/>
              <a:t>Max Edelstyn </a:t>
            </a:r>
          </a:p>
          <a:p>
            <a:r>
              <a:rPr lang="en-GB" dirty="0"/>
              <a:t>24 Sept 2026</a:t>
            </a:r>
            <a:endParaRPr lang="en-GB" dirty="0">
              <a:cs typeface="Arial"/>
            </a:endParaRPr>
          </a:p>
        </p:txBody>
      </p:sp>
      <p:pic>
        <p:nvPicPr>
          <p:cNvPr id="12" name="Picture Placeholder 11" descr="Equality and Human Rights Commission logo"/>
          <p:cNvPicPr>
            <a:picLocks noGrp="1" noChangeAspect="1"/>
          </p:cNvPicPr>
          <p:nvPr>
            <p:ph type="pic" sz="quarter" idx="14"/>
          </p:nvPr>
        </p:nvPicPr>
        <p:blipFill>
          <a:blip r:embed="rId2">
            <a:extLst>
              <a:ext uri="{28A0092B-C50C-407E-A947-70E740481C1C}">
                <a14:useLocalDpi xmlns:a14="http://schemas.microsoft.com/office/drawing/2010/main" val="0"/>
              </a:ext>
            </a:extLst>
          </a:blip>
          <a:srcRect t="68" b="68"/>
          <a:stretch>
            <a:fillRect/>
          </a:stretch>
        </p:blipFill>
        <p:spPr/>
      </p:pic>
    </p:spTree>
    <p:extLst>
      <p:ext uri="{BB962C8B-B14F-4D97-AF65-F5344CB8AC3E}">
        <p14:creationId xmlns:p14="http://schemas.microsoft.com/office/powerpoint/2010/main" val="15457310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E7E2BA-8C7D-0648-6BDE-C79B516ACFFF}"/>
              </a:ext>
            </a:extLst>
          </p:cNvPr>
          <p:cNvSpPr>
            <a:spLocks noGrp="1"/>
          </p:cNvSpPr>
          <p:nvPr>
            <p:ph type="title"/>
          </p:nvPr>
        </p:nvSpPr>
        <p:spPr>
          <a:xfrm>
            <a:off x="475359" y="658570"/>
            <a:ext cx="11165305" cy="744204"/>
          </a:xfrm>
        </p:spPr>
        <p:txBody>
          <a:bodyPr/>
          <a:lstStyle/>
          <a:p>
            <a:r>
              <a:rPr lang="en-GB" dirty="0">
                <a:cs typeface="Arial"/>
              </a:rPr>
              <a:t>Introduction</a:t>
            </a:r>
            <a:endParaRPr lang="en-GB" dirty="0"/>
          </a:p>
        </p:txBody>
      </p:sp>
      <p:sp>
        <p:nvSpPr>
          <p:cNvPr id="3" name="Content Placeholder 2">
            <a:extLst>
              <a:ext uri="{FF2B5EF4-FFF2-40B4-BE49-F238E27FC236}">
                <a16:creationId xmlns:a16="http://schemas.microsoft.com/office/drawing/2014/main" id="{62DDAF8D-578B-F456-98F9-96B4029EF684}"/>
              </a:ext>
            </a:extLst>
          </p:cNvPr>
          <p:cNvSpPr>
            <a:spLocks noGrp="1"/>
          </p:cNvSpPr>
          <p:nvPr>
            <p:ph idx="1"/>
          </p:nvPr>
        </p:nvSpPr>
        <p:spPr>
          <a:xfrm>
            <a:off x="475359" y="1402774"/>
            <a:ext cx="11023436" cy="4249881"/>
          </a:xfrm>
        </p:spPr>
        <p:txBody>
          <a:bodyPr/>
          <a:lstStyle/>
          <a:p>
            <a:r>
              <a:rPr lang="en-GB" b="1" dirty="0">
                <a:cs typeface="Arial"/>
              </a:rPr>
              <a:t>Today’s presentation will cover. </a:t>
            </a:r>
          </a:p>
          <a:p>
            <a:endParaRPr lang="en-GB" b="1" dirty="0">
              <a:cs typeface="Arial"/>
            </a:endParaRPr>
          </a:p>
          <a:p>
            <a:pPr marL="457200" indent="-457200">
              <a:buAutoNum type="arabicPeriod"/>
            </a:pPr>
            <a:r>
              <a:rPr lang="en-GB" dirty="0">
                <a:cs typeface="Arial"/>
              </a:rPr>
              <a:t>An introduction to the Public Sector Equality Duty (PSED) including the different requirements of the general and specific duties. </a:t>
            </a:r>
          </a:p>
          <a:p>
            <a:pPr marL="457200" indent="-457200">
              <a:buAutoNum type="arabicPeriod"/>
            </a:pPr>
            <a:endParaRPr lang="en-GB" dirty="0">
              <a:cs typeface="Arial"/>
            </a:endParaRPr>
          </a:p>
          <a:p>
            <a:pPr marL="457200" indent="-457200">
              <a:buAutoNum type="arabicPeriod"/>
            </a:pPr>
            <a:r>
              <a:rPr lang="en-GB" dirty="0">
                <a:cs typeface="Arial"/>
              </a:rPr>
              <a:t>Findings from our review of PSED specific duty compliance across local authorities.</a:t>
            </a:r>
          </a:p>
          <a:p>
            <a:pPr marL="457200" indent="-457200">
              <a:buAutoNum type="arabicPeriod"/>
            </a:pPr>
            <a:endParaRPr lang="en-GB" dirty="0">
              <a:cs typeface="Arial"/>
            </a:endParaRPr>
          </a:p>
          <a:p>
            <a:pPr marL="457200" indent="-457200">
              <a:buAutoNum type="arabicPeriod"/>
            </a:pPr>
            <a:r>
              <a:rPr lang="en-GB" dirty="0">
                <a:cs typeface="Arial"/>
              </a:rPr>
              <a:t>Learning from two PSED-related legal cases.</a:t>
            </a:r>
          </a:p>
          <a:p>
            <a:pPr marL="457200" indent="-457200">
              <a:buAutoNum type="arabicPeriod"/>
            </a:pPr>
            <a:endParaRPr lang="en-GB" dirty="0">
              <a:cs typeface="Arial"/>
            </a:endParaRPr>
          </a:p>
          <a:p>
            <a:pPr marL="457200" indent="-457200">
              <a:buAutoNum type="arabicPeriod"/>
            </a:pPr>
            <a:r>
              <a:rPr lang="en-GB" dirty="0">
                <a:cs typeface="Arial"/>
              </a:rPr>
              <a:t>Key takeaways.</a:t>
            </a:r>
          </a:p>
          <a:p>
            <a:r>
              <a:rPr lang="en-GB" dirty="0">
                <a:cs typeface="Arial"/>
              </a:rPr>
              <a:t>  </a:t>
            </a:r>
          </a:p>
          <a:p>
            <a:endParaRPr lang="en-GB" dirty="0">
              <a:cs typeface="Arial"/>
            </a:endParaRPr>
          </a:p>
        </p:txBody>
      </p:sp>
      <p:sp>
        <p:nvSpPr>
          <p:cNvPr id="4" name="Footer Placeholder 3">
            <a:extLst>
              <a:ext uri="{FF2B5EF4-FFF2-40B4-BE49-F238E27FC236}">
                <a16:creationId xmlns:a16="http://schemas.microsoft.com/office/drawing/2014/main" id="{4263BFFD-5169-A734-5984-73B4D985A3EE}"/>
              </a:ext>
            </a:extLst>
          </p:cNvPr>
          <p:cNvSpPr>
            <a:spLocks noGrp="1"/>
          </p:cNvSpPr>
          <p:nvPr>
            <p:ph type="ftr" sz="quarter" idx="11"/>
          </p:nvPr>
        </p:nvSpPr>
        <p:spPr/>
        <p:txBody>
          <a:bodyPr/>
          <a:lstStyle/>
          <a:p>
            <a:r>
              <a:rPr lang="en-GB" b="1" dirty="0"/>
              <a:t>ADASS EVENT Sept 26</a:t>
            </a:r>
            <a:r>
              <a:rPr lang="en-GB" dirty="0"/>
              <a:t> </a:t>
            </a:r>
          </a:p>
        </p:txBody>
      </p:sp>
      <p:sp>
        <p:nvSpPr>
          <p:cNvPr id="5" name="Slide Number Placeholder 4">
            <a:extLst>
              <a:ext uri="{FF2B5EF4-FFF2-40B4-BE49-F238E27FC236}">
                <a16:creationId xmlns:a16="http://schemas.microsoft.com/office/drawing/2014/main" id="{8CDA6544-2629-952C-B73C-06B66191361B}"/>
              </a:ext>
            </a:extLst>
          </p:cNvPr>
          <p:cNvSpPr>
            <a:spLocks noGrp="1"/>
          </p:cNvSpPr>
          <p:nvPr>
            <p:ph type="sldNum" sz="quarter" idx="12"/>
          </p:nvPr>
        </p:nvSpPr>
        <p:spPr/>
        <p:txBody>
          <a:bodyPr/>
          <a:lstStyle/>
          <a:p>
            <a:fld id="{B3D29D02-703E-4631-95A9-4E3B059CE6D1}" type="slidenum">
              <a:rPr lang="en-GB" smtClean="0"/>
              <a:t>2</a:t>
            </a:fld>
            <a:endParaRPr lang="en-GB"/>
          </a:p>
        </p:txBody>
      </p:sp>
    </p:spTree>
    <p:extLst>
      <p:ext uri="{BB962C8B-B14F-4D97-AF65-F5344CB8AC3E}">
        <p14:creationId xmlns:p14="http://schemas.microsoft.com/office/powerpoint/2010/main" val="4637376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B6642D-8333-EEB7-70AF-0DE750FA1BF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3438F1A-668C-2B6E-C1BA-5E552C4EA3EF}"/>
              </a:ext>
            </a:extLst>
          </p:cNvPr>
          <p:cNvSpPr>
            <a:spLocks noGrp="1"/>
          </p:cNvSpPr>
          <p:nvPr>
            <p:ph type="title"/>
          </p:nvPr>
        </p:nvSpPr>
        <p:spPr>
          <a:xfrm>
            <a:off x="475359" y="658570"/>
            <a:ext cx="11165305" cy="744204"/>
          </a:xfrm>
        </p:spPr>
        <p:txBody>
          <a:bodyPr/>
          <a:lstStyle/>
          <a:p>
            <a:r>
              <a:rPr lang="en-GB" dirty="0">
                <a:cs typeface="Arial"/>
              </a:rPr>
              <a:t>Background</a:t>
            </a:r>
            <a:endParaRPr lang="en-GB" dirty="0"/>
          </a:p>
        </p:txBody>
      </p:sp>
      <p:sp>
        <p:nvSpPr>
          <p:cNvPr id="3" name="Content Placeholder 2">
            <a:extLst>
              <a:ext uri="{FF2B5EF4-FFF2-40B4-BE49-F238E27FC236}">
                <a16:creationId xmlns:a16="http://schemas.microsoft.com/office/drawing/2014/main" id="{F97080D0-6BF9-6D90-BE49-965FBC22E8EF}"/>
              </a:ext>
            </a:extLst>
          </p:cNvPr>
          <p:cNvSpPr>
            <a:spLocks noGrp="1"/>
          </p:cNvSpPr>
          <p:nvPr>
            <p:ph idx="1"/>
          </p:nvPr>
        </p:nvSpPr>
        <p:spPr>
          <a:xfrm>
            <a:off x="475359" y="1402774"/>
            <a:ext cx="11023436" cy="4655126"/>
          </a:xfrm>
        </p:spPr>
        <p:txBody>
          <a:bodyPr/>
          <a:lstStyle/>
          <a:p>
            <a:endParaRPr lang="en-GB" b="1" dirty="0">
              <a:cs typeface="Arial"/>
            </a:endParaRPr>
          </a:p>
          <a:p>
            <a:r>
              <a:rPr lang="en-GB" b="1" dirty="0">
                <a:cs typeface="Arial"/>
              </a:rPr>
              <a:t>Role of EHRC</a:t>
            </a:r>
          </a:p>
          <a:p>
            <a:pPr marL="342900" indent="-342900">
              <a:buFontTx/>
              <a:buChar char="-"/>
            </a:pPr>
            <a:r>
              <a:rPr lang="en-GB" dirty="0">
                <a:cs typeface="Arial"/>
              </a:rPr>
              <a:t>Equality and human rights regulator</a:t>
            </a:r>
          </a:p>
          <a:p>
            <a:pPr marL="342900" indent="-342900">
              <a:buFontTx/>
              <a:buChar char="-"/>
            </a:pPr>
            <a:r>
              <a:rPr lang="en-GB" dirty="0">
                <a:cs typeface="Arial"/>
              </a:rPr>
              <a:t>Includes regulating the Public Sector Equality Duty (PSED).  </a:t>
            </a:r>
          </a:p>
          <a:p>
            <a:pPr marL="342900" indent="-342900">
              <a:buFontTx/>
              <a:buChar char="-"/>
            </a:pPr>
            <a:r>
              <a:rPr lang="en-GB" dirty="0">
                <a:cs typeface="Arial"/>
              </a:rPr>
              <a:t>The PSED is made up of general and specific duties. It is our job to understand and improve compliance with both aspects of the duty. </a:t>
            </a:r>
          </a:p>
          <a:p>
            <a:pPr marL="342900" indent="-342900">
              <a:buFontTx/>
              <a:buChar char="-"/>
            </a:pPr>
            <a:r>
              <a:rPr lang="en-GB" dirty="0">
                <a:cs typeface="Arial"/>
              </a:rPr>
              <a:t>Our work includes producing guidance and promoting awareness of the duty.</a:t>
            </a:r>
          </a:p>
          <a:p>
            <a:pPr marL="342900" indent="-342900">
              <a:buFontTx/>
              <a:buChar char="-"/>
            </a:pPr>
            <a:r>
              <a:rPr lang="en-GB" dirty="0">
                <a:cs typeface="Arial"/>
              </a:rPr>
              <a:t>Monitoring and supporting compliance.</a:t>
            </a:r>
          </a:p>
          <a:p>
            <a:pPr marL="342900" indent="-342900">
              <a:buFontTx/>
              <a:buChar char="-"/>
            </a:pPr>
            <a:r>
              <a:rPr lang="en-GB" dirty="0">
                <a:cs typeface="Arial"/>
              </a:rPr>
              <a:t>Enforcement normally a last resort. We aim to maximise learning and impact from enforcement.   </a:t>
            </a:r>
          </a:p>
          <a:p>
            <a:pPr marL="342900" indent="-342900">
              <a:buFontTx/>
              <a:buChar char="-"/>
            </a:pPr>
            <a:r>
              <a:rPr lang="en-GB" dirty="0">
                <a:cs typeface="Arial"/>
              </a:rPr>
              <a:t>Currently have a PSED-related enforcement action against DWP. Also action in respect to potential disability discrimination. </a:t>
            </a:r>
          </a:p>
          <a:p>
            <a:endParaRPr lang="en-GB" dirty="0">
              <a:cs typeface="Arial"/>
            </a:endParaRPr>
          </a:p>
        </p:txBody>
      </p:sp>
      <p:sp>
        <p:nvSpPr>
          <p:cNvPr id="4" name="Footer Placeholder 3">
            <a:extLst>
              <a:ext uri="{FF2B5EF4-FFF2-40B4-BE49-F238E27FC236}">
                <a16:creationId xmlns:a16="http://schemas.microsoft.com/office/drawing/2014/main" id="{16A35183-564E-0748-E5A1-910CDE4AB0F2}"/>
              </a:ext>
            </a:extLst>
          </p:cNvPr>
          <p:cNvSpPr>
            <a:spLocks noGrp="1"/>
          </p:cNvSpPr>
          <p:nvPr>
            <p:ph type="ftr" sz="quarter" idx="11"/>
          </p:nvPr>
        </p:nvSpPr>
        <p:spPr/>
        <p:txBody>
          <a:bodyPr/>
          <a:lstStyle/>
          <a:p>
            <a:r>
              <a:rPr lang="en-GB" b="1" dirty="0"/>
              <a:t>ADASS Event Sept 26</a:t>
            </a:r>
            <a:r>
              <a:rPr lang="en-GB" dirty="0"/>
              <a:t> </a:t>
            </a:r>
          </a:p>
        </p:txBody>
      </p:sp>
      <p:sp>
        <p:nvSpPr>
          <p:cNvPr id="5" name="Slide Number Placeholder 4">
            <a:extLst>
              <a:ext uri="{FF2B5EF4-FFF2-40B4-BE49-F238E27FC236}">
                <a16:creationId xmlns:a16="http://schemas.microsoft.com/office/drawing/2014/main" id="{C039220F-F786-AE8F-9D7C-B9174434B140}"/>
              </a:ext>
            </a:extLst>
          </p:cNvPr>
          <p:cNvSpPr>
            <a:spLocks noGrp="1"/>
          </p:cNvSpPr>
          <p:nvPr>
            <p:ph type="sldNum" sz="quarter" idx="12"/>
          </p:nvPr>
        </p:nvSpPr>
        <p:spPr/>
        <p:txBody>
          <a:bodyPr/>
          <a:lstStyle/>
          <a:p>
            <a:fld id="{B3D29D02-703E-4631-95A9-4E3B059CE6D1}" type="slidenum">
              <a:rPr lang="en-GB" smtClean="0"/>
              <a:t>3</a:t>
            </a:fld>
            <a:endParaRPr lang="en-GB"/>
          </a:p>
        </p:txBody>
      </p:sp>
    </p:spTree>
    <p:extLst>
      <p:ext uri="{BB962C8B-B14F-4D97-AF65-F5344CB8AC3E}">
        <p14:creationId xmlns:p14="http://schemas.microsoft.com/office/powerpoint/2010/main" val="38730495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D59312-B32B-E37D-C54F-1C30F3B7445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5F286B1-765A-9B9F-201A-642E54707466}"/>
              </a:ext>
            </a:extLst>
          </p:cNvPr>
          <p:cNvSpPr>
            <a:spLocks noGrp="1"/>
          </p:cNvSpPr>
          <p:nvPr>
            <p:ph type="title"/>
          </p:nvPr>
        </p:nvSpPr>
        <p:spPr>
          <a:xfrm>
            <a:off x="475359" y="658570"/>
            <a:ext cx="11165305" cy="744204"/>
          </a:xfrm>
        </p:spPr>
        <p:txBody>
          <a:bodyPr/>
          <a:lstStyle/>
          <a:p>
            <a:r>
              <a:rPr lang="en-GB" dirty="0">
                <a:cs typeface="Arial"/>
              </a:rPr>
              <a:t>Background (2)</a:t>
            </a:r>
            <a:endParaRPr lang="en-GB" dirty="0"/>
          </a:p>
        </p:txBody>
      </p:sp>
      <p:sp>
        <p:nvSpPr>
          <p:cNvPr id="3" name="Content Placeholder 2">
            <a:extLst>
              <a:ext uri="{FF2B5EF4-FFF2-40B4-BE49-F238E27FC236}">
                <a16:creationId xmlns:a16="http://schemas.microsoft.com/office/drawing/2014/main" id="{9CF7DBFA-1C05-E977-EFC5-D6EB55820C92}"/>
              </a:ext>
            </a:extLst>
          </p:cNvPr>
          <p:cNvSpPr>
            <a:spLocks noGrp="1"/>
          </p:cNvSpPr>
          <p:nvPr>
            <p:ph idx="1"/>
          </p:nvPr>
        </p:nvSpPr>
        <p:spPr>
          <a:xfrm>
            <a:off x="475359" y="1402773"/>
            <a:ext cx="11023436" cy="5117521"/>
          </a:xfrm>
        </p:spPr>
        <p:txBody>
          <a:bodyPr/>
          <a:lstStyle/>
          <a:p>
            <a:r>
              <a:rPr lang="en-GB" b="1" dirty="0">
                <a:cs typeface="Arial"/>
              </a:rPr>
              <a:t>The Public Sector Equality Duty</a:t>
            </a:r>
          </a:p>
          <a:p>
            <a:pPr marL="342900" indent="-342900">
              <a:buFontTx/>
              <a:buChar char="-"/>
            </a:pPr>
            <a:r>
              <a:rPr lang="en-GB" dirty="0">
                <a:cs typeface="Arial"/>
              </a:rPr>
              <a:t>PSED originates from the Stephen Lawrence Inquiry and the finding that many public bodies are systematically failing black and ethnic minority communities.</a:t>
            </a:r>
          </a:p>
          <a:p>
            <a:pPr marL="342900" indent="-342900">
              <a:buFontTx/>
              <a:buChar char="-"/>
            </a:pPr>
            <a:r>
              <a:rPr lang="en-GB" dirty="0">
                <a:cs typeface="Arial"/>
              </a:rPr>
              <a:t>Introduced a new proactive positive duty for public bodies to think about equality across their work and to publish information each year to demonstrate how this was being achieved.  </a:t>
            </a:r>
          </a:p>
          <a:p>
            <a:pPr marL="342900" indent="-342900">
              <a:buFontTx/>
              <a:buChar char="-"/>
            </a:pPr>
            <a:r>
              <a:rPr lang="en-GB" dirty="0">
                <a:cs typeface="Arial"/>
              </a:rPr>
              <a:t>Equality </a:t>
            </a:r>
            <a:r>
              <a:rPr lang="en-GB">
                <a:cs typeface="Arial"/>
              </a:rPr>
              <a:t>Act 2010 </a:t>
            </a:r>
            <a:r>
              <a:rPr lang="en-GB" dirty="0">
                <a:cs typeface="Arial"/>
              </a:rPr>
              <a:t>introduced new PSED, and extended range of protected characteristics. </a:t>
            </a:r>
          </a:p>
          <a:p>
            <a:pPr marL="342900" indent="-342900">
              <a:buFontTx/>
              <a:buChar char="-"/>
            </a:pPr>
            <a:r>
              <a:rPr lang="en-GB" dirty="0">
                <a:cs typeface="Arial"/>
              </a:rPr>
              <a:t>PSED consists of two parts the </a:t>
            </a:r>
            <a:r>
              <a:rPr lang="en-GB" b="1" dirty="0">
                <a:cs typeface="Arial"/>
              </a:rPr>
              <a:t>general duty </a:t>
            </a:r>
            <a:r>
              <a:rPr lang="en-GB" dirty="0">
                <a:cs typeface="Arial"/>
              </a:rPr>
              <a:t>and the </a:t>
            </a:r>
            <a:r>
              <a:rPr lang="en-GB" b="1" dirty="0">
                <a:cs typeface="Arial"/>
              </a:rPr>
              <a:t>specific duties</a:t>
            </a:r>
            <a:r>
              <a:rPr lang="en-GB" dirty="0">
                <a:cs typeface="Arial"/>
              </a:rPr>
              <a:t>. </a:t>
            </a:r>
          </a:p>
          <a:p>
            <a:pPr marL="342900" indent="-342900">
              <a:buFontTx/>
              <a:buChar char="-"/>
            </a:pPr>
            <a:r>
              <a:rPr lang="en-GB" dirty="0">
                <a:cs typeface="Arial"/>
              </a:rPr>
              <a:t>General duty is the most important part of the PSED.  It requires active thinking about equality. </a:t>
            </a:r>
          </a:p>
          <a:p>
            <a:pPr marL="342900" indent="-342900">
              <a:buFontTx/>
              <a:buChar char="-"/>
            </a:pPr>
            <a:r>
              <a:rPr lang="en-GB" dirty="0">
                <a:cs typeface="Arial"/>
              </a:rPr>
              <a:t>The specific duties are intended to support improved compliance with the general duty. </a:t>
            </a:r>
          </a:p>
          <a:p>
            <a:pPr marL="342900" indent="-342900">
              <a:buFontTx/>
              <a:buChar char="-"/>
            </a:pPr>
            <a:endParaRPr lang="en-GB" dirty="0">
              <a:cs typeface="Arial"/>
            </a:endParaRPr>
          </a:p>
        </p:txBody>
      </p:sp>
      <p:sp>
        <p:nvSpPr>
          <p:cNvPr id="4" name="Footer Placeholder 3">
            <a:extLst>
              <a:ext uri="{FF2B5EF4-FFF2-40B4-BE49-F238E27FC236}">
                <a16:creationId xmlns:a16="http://schemas.microsoft.com/office/drawing/2014/main" id="{E5FE3FF6-8301-CFFE-E29A-FCDB238ED33A}"/>
              </a:ext>
            </a:extLst>
          </p:cNvPr>
          <p:cNvSpPr>
            <a:spLocks noGrp="1"/>
          </p:cNvSpPr>
          <p:nvPr>
            <p:ph type="ftr" sz="quarter" idx="11"/>
          </p:nvPr>
        </p:nvSpPr>
        <p:spPr/>
        <p:txBody>
          <a:bodyPr/>
          <a:lstStyle/>
          <a:p>
            <a:r>
              <a:rPr lang="en-GB" b="1" dirty="0"/>
              <a:t>ADASS Event Sept 26</a:t>
            </a:r>
            <a:r>
              <a:rPr lang="en-GB" dirty="0"/>
              <a:t> </a:t>
            </a:r>
          </a:p>
        </p:txBody>
      </p:sp>
      <p:sp>
        <p:nvSpPr>
          <p:cNvPr id="5" name="Slide Number Placeholder 4">
            <a:extLst>
              <a:ext uri="{FF2B5EF4-FFF2-40B4-BE49-F238E27FC236}">
                <a16:creationId xmlns:a16="http://schemas.microsoft.com/office/drawing/2014/main" id="{D2825E4D-7F4B-162F-870C-10D8D5380E5B}"/>
              </a:ext>
            </a:extLst>
          </p:cNvPr>
          <p:cNvSpPr>
            <a:spLocks noGrp="1"/>
          </p:cNvSpPr>
          <p:nvPr>
            <p:ph type="sldNum" sz="quarter" idx="12"/>
          </p:nvPr>
        </p:nvSpPr>
        <p:spPr/>
        <p:txBody>
          <a:bodyPr/>
          <a:lstStyle/>
          <a:p>
            <a:fld id="{B3D29D02-703E-4631-95A9-4E3B059CE6D1}" type="slidenum">
              <a:rPr lang="en-GB" smtClean="0"/>
              <a:t>4</a:t>
            </a:fld>
            <a:endParaRPr lang="en-GB"/>
          </a:p>
        </p:txBody>
      </p:sp>
    </p:spTree>
    <p:extLst>
      <p:ext uri="{BB962C8B-B14F-4D97-AF65-F5344CB8AC3E}">
        <p14:creationId xmlns:p14="http://schemas.microsoft.com/office/powerpoint/2010/main" val="25982274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A76B1C-CB6D-67C8-03C8-C9C4325B12B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D9C7F95-67A0-C433-E880-FEB56E226062}"/>
              </a:ext>
            </a:extLst>
          </p:cNvPr>
          <p:cNvSpPr>
            <a:spLocks noGrp="1"/>
          </p:cNvSpPr>
          <p:nvPr>
            <p:ph type="title"/>
          </p:nvPr>
        </p:nvSpPr>
        <p:spPr/>
        <p:txBody>
          <a:bodyPr/>
          <a:lstStyle/>
          <a:p>
            <a:r>
              <a:rPr lang="en-GB" dirty="0"/>
              <a:t>PSED specific duty monitoring of local authorities	</a:t>
            </a:r>
          </a:p>
        </p:txBody>
      </p:sp>
      <p:sp>
        <p:nvSpPr>
          <p:cNvPr id="3" name="Content Placeholder 2">
            <a:extLst>
              <a:ext uri="{FF2B5EF4-FFF2-40B4-BE49-F238E27FC236}">
                <a16:creationId xmlns:a16="http://schemas.microsoft.com/office/drawing/2014/main" id="{7192E17D-791C-E3E9-520F-6E5E7CB7F5DF}"/>
              </a:ext>
            </a:extLst>
          </p:cNvPr>
          <p:cNvSpPr>
            <a:spLocks noGrp="1"/>
          </p:cNvSpPr>
          <p:nvPr>
            <p:ph idx="1"/>
          </p:nvPr>
        </p:nvSpPr>
        <p:spPr>
          <a:xfrm>
            <a:off x="481263" y="1506316"/>
            <a:ext cx="10657793" cy="4764598"/>
          </a:xfrm>
        </p:spPr>
        <p:txBody>
          <a:bodyPr/>
          <a:lstStyle/>
          <a:p>
            <a:pPr marL="342900" indent="-342900">
              <a:buFont typeface="Arial" panose="020B0604020202020204" pitchFamily="34" charset="0"/>
              <a:buChar char="•"/>
            </a:pPr>
            <a:r>
              <a:rPr lang="en-GB" dirty="0"/>
              <a:t>PSED specific duties require public bodies to publish sufficient information each year to demonstrate how they think about equality across their services and their employment of staff.   </a:t>
            </a:r>
          </a:p>
          <a:p>
            <a:pPr marL="342900" indent="-342900">
              <a:buFont typeface="Arial" panose="020B0604020202020204" pitchFamily="34" charset="0"/>
              <a:buChar char="•"/>
            </a:pPr>
            <a:r>
              <a:rPr lang="en-GB" dirty="0"/>
              <a:t>In 2022, we looked at how 97 local authorities in England were meeting these duties and at what this told us about PSED compliance with the general duty. </a:t>
            </a:r>
          </a:p>
          <a:p>
            <a:pPr marL="342900" indent="-342900">
              <a:buFont typeface="Arial" panose="020B0604020202020204" pitchFamily="34" charset="0"/>
              <a:buChar char="•"/>
            </a:pPr>
            <a:r>
              <a:rPr lang="en-GB" dirty="0"/>
              <a:t>Found many local authorities were not fully compliant. </a:t>
            </a:r>
          </a:p>
          <a:p>
            <a:pPr marL="342900" indent="-342900">
              <a:buFont typeface="Arial" panose="020B0604020202020204" pitchFamily="34" charset="0"/>
              <a:buChar char="•"/>
            </a:pPr>
            <a:r>
              <a:rPr lang="en-GB" dirty="0"/>
              <a:t>Very few publishing any equality information or setting any equality objectives linked to social care. </a:t>
            </a:r>
          </a:p>
          <a:p>
            <a:pPr marL="342900" indent="-342900">
              <a:buFont typeface="Arial" panose="020B0604020202020204" pitchFamily="34" charset="0"/>
              <a:buChar char="•"/>
            </a:pPr>
            <a:r>
              <a:rPr lang="en-GB" dirty="0"/>
              <a:t>The PSED is a legal duty, but it also makes good business sense. Enabling public bodies to reach the best possible decisions, and to design and deliver services that work for the people they are intended for.</a:t>
            </a:r>
          </a:p>
          <a:p>
            <a:pPr marL="342900" indent="-342900">
              <a:buFont typeface="Arial" panose="020B0604020202020204" pitchFamily="34" charset="0"/>
              <a:buChar char="•"/>
            </a:pPr>
            <a:r>
              <a:rPr lang="en-GB" dirty="0"/>
              <a:t>The specific duties help public bodies to be transparent and accountable to the outside world. </a:t>
            </a:r>
          </a:p>
          <a:p>
            <a:pPr marL="342900" indent="-342900">
              <a:buFont typeface="Arial" panose="020B0604020202020204" pitchFamily="34" charset="0"/>
              <a:buChar char="•"/>
            </a:pPr>
            <a:endParaRPr lang="en-GB" dirty="0"/>
          </a:p>
          <a:p>
            <a:pPr marL="342900" indent="-342900">
              <a:buFont typeface="Arial" panose="020B0604020202020204" pitchFamily="34" charset="0"/>
              <a:buChar char="•"/>
            </a:pPr>
            <a:endParaRPr lang="en-GB" dirty="0"/>
          </a:p>
        </p:txBody>
      </p:sp>
      <p:sp>
        <p:nvSpPr>
          <p:cNvPr id="4" name="Footer Placeholder 3">
            <a:extLst>
              <a:ext uri="{FF2B5EF4-FFF2-40B4-BE49-F238E27FC236}">
                <a16:creationId xmlns:a16="http://schemas.microsoft.com/office/drawing/2014/main" id="{9E0A24DA-429A-9DDC-FD6A-3EF8484A2C39}"/>
              </a:ext>
            </a:extLst>
          </p:cNvPr>
          <p:cNvSpPr>
            <a:spLocks noGrp="1"/>
          </p:cNvSpPr>
          <p:nvPr>
            <p:ph type="ftr" sz="quarter" idx="11"/>
          </p:nvPr>
        </p:nvSpPr>
        <p:spPr/>
        <p:txBody>
          <a:bodyPr/>
          <a:lstStyle/>
          <a:p>
            <a:r>
              <a:rPr lang="en-GB" b="1" dirty="0"/>
              <a:t>ADASS Event Sept 26</a:t>
            </a:r>
            <a:r>
              <a:rPr lang="en-GB" dirty="0"/>
              <a:t> </a:t>
            </a:r>
          </a:p>
        </p:txBody>
      </p:sp>
      <p:sp>
        <p:nvSpPr>
          <p:cNvPr id="5" name="Slide Number Placeholder 4">
            <a:extLst>
              <a:ext uri="{FF2B5EF4-FFF2-40B4-BE49-F238E27FC236}">
                <a16:creationId xmlns:a16="http://schemas.microsoft.com/office/drawing/2014/main" id="{30B40B29-C3B5-A8D6-2F65-6A939726F20D}"/>
              </a:ext>
            </a:extLst>
          </p:cNvPr>
          <p:cNvSpPr>
            <a:spLocks noGrp="1"/>
          </p:cNvSpPr>
          <p:nvPr>
            <p:ph type="sldNum" sz="quarter" idx="12"/>
          </p:nvPr>
        </p:nvSpPr>
        <p:spPr/>
        <p:txBody>
          <a:bodyPr/>
          <a:lstStyle/>
          <a:p>
            <a:fld id="{B3D29D02-703E-4631-95A9-4E3B059CE6D1}" type="slidenum">
              <a:rPr lang="en-GB" smtClean="0"/>
              <a:t>5</a:t>
            </a:fld>
            <a:endParaRPr lang="en-GB"/>
          </a:p>
        </p:txBody>
      </p:sp>
    </p:spTree>
    <p:extLst>
      <p:ext uri="{BB962C8B-B14F-4D97-AF65-F5344CB8AC3E}">
        <p14:creationId xmlns:p14="http://schemas.microsoft.com/office/powerpoint/2010/main" val="7662300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0585A9-0251-53CD-7BD1-F8E0296DA65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62E9011-F01C-B753-9DC4-4968EC59B56B}"/>
              </a:ext>
            </a:extLst>
          </p:cNvPr>
          <p:cNvSpPr>
            <a:spLocks noGrp="1"/>
          </p:cNvSpPr>
          <p:nvPr>
            <p:ph type="title"/>
          </p:nvPr>
        </p:nvSpPr>
        <p:spPr/>
        <p:txBody>
          <a:bodyPr/>
          <a:lstStyle/>
          <a:p>
            <a:r>
              <a:rPr lang="en-GB" dirty="0">
                <a:cs typeface="Arial"/>
              </a:rPr>
              <a:t>Cases where local authorities breached the PSED  </a:t>
            </a:r>
          </a:p>
        </p:txBody>
      </p:sp>
      <p:sp>
        <p:nvSpPr>
          <p:cNvPr id="3" name="Content Placeholder 2">
            <a:extLst>
              <a:ext uri="{FF2B5EF4-FFF2-40B4-BE49-F238E27FC236}">
                <a16:creationId xmlns:a16="http://schemas.microsoft.com/office/drawing/2014/main" id="{08BF7190-1ACD-7097-5D51-C0BCBDC02A4D}"/>
              </a:ext>
            </a:extLst>
          </p:cNvPr>
          <p:cNvSpPr>
            <a:spLocks noGrp="1"/>
          </p:cNvSpPr>
          <p:nvPr>
            <p:ph idx="1"/>
          </p:nvPr>
        </p:nvSpPr>
        <p:spPr>
          <a:xfrm>
            <a:off x="513689" y="1751420"/>
            <a:ext cx="10985106" cy="4209083"/>
          </a:xfrm>
        </p:spPr>
        <p:txBody>
          <a:bodyPr/>
          <a:lstStyle/>
          <a:p>
            <a:pPr marL="342900" indent="-342900">
              <a:buFont typeface="Arial" panose="020B0604020202020204" pitchFamily="34" charset="0"/>
              <a:buChar char="•"/>
            </a:pPr>
            <a:r>
              <a:rPr lang="en-GB" dirty="0"/>
              <a:t>Public bodies that are taking significant decisions about public services may be challenged by judicial review if people feel that the PSED or some other requirement has not been fulfilled. </a:t>
            </a:r>
          </a:p>
          <a:p>
            <a:pPr marL="342900" indent="-342900">
              <a:buFont typeface="Arial" panose="020B0604020202020204" pitchFamily="34" charset="0"/>
              <a:buChar char="•"/>
            </a:pPr>
            <a:r>
              <a:rPr lang="en-GB" dirty="0"/>
              <a:t>First cases brought under new PSED were against local authorities and library cuts. </a:t>
            </a:r>
          </a:p>
          <a:p>
            <a:pPr marL="342900" indent="-342900">
              <a:buFont typeface="Arial" panose="020B0604020202020204" pitchFamily="34" charset="0"/>
              <a:buChar char="•"/>
            </a:pPr>
            <a:r>
              <a:rPr lang="en-GB" dirty="0"/>
              <a:t>Challenges may also include other grounds, such as a breach of human rights or data protection law, or failure to run a sufficient service. </a:t>
            </a:r>
          </a:p>
          <a:p>
            <a:pPr marL="342900" indent="-342900">
              <a:buFont typeface="Arial" panose="020B0604020202020204" pitchFamily="34" charset="0"/>
              <a:buChar char="•"/>
            </a:pPr>
            <a:r>
              <a:rPr lang="en-GB" dirty="0"/>
              <a:t>Even when you have completed a comprehensive equality consideration you may be still be challenged. Keeping a clear evidence base will help you to defend the challenge. </a:t>
            </a:r>
          </a:p>
          <a:p>
            <a:pPr marL="342900" indent="-342900">
              <a:buFont typeface="Arial" panose="020B0604020202020204" pitchFamily="34" charset="0"/>
              <a:buChar char="•"/>
            </a:pPr>
            <a:r>
              <a:rPr lang="en-GB" dirty="0"/>
              <a:t>Two recent PSED cases relating to social care. </a:t>
            </a:r>
          </a:p>
          <a:p>
            <a:pPr marL="342900" indent="-342900">
              <a:buFont typeface="Arial" panose="020B0604020202020204" pitchFamily="34" charset="0"/>
              <a:buChar char="•"/>
            </a:pPr>
            <a:r>
              <a:rPr lang="en-GB" dirty="0"/>
              <a:t>Many more challenges don’t reach court.   </a:t>
            </a:r>
          </a:p>
          <a:p>
            <a:endParaRPr lang="en-GB" dirty="0"/>
          </a:p>
          <a:p>
            <a:endParaRPr lang="en-GB" dirty="0"/>
          </a:p>
        </p:txBody>
      </p:sp>
      <p:sp>
        <p:nvSpPr>
          <p:cNvPr id="4" name="Footer Placeholder 3">
            <a:extLst>
              <a:ext uri="{FF2B5EF4-FFF2-40B4-BE49-F238E27FC236}">
                <a16:creationId xmlns:a16="http://schemas.microsoft.com/office/drawing/2014/main" id="{BDA4875F-8ED3-228C-DE82-A628ED3C8DF7}"/>
              </a:ext>
            </a:extLst>
          </p:cNvPr>
          <p:cNvSpPr>
            <a:spLocks noGrp="1"/>
          </p:cNvSpPr>
          <p:nvPr>
            <p:ph type="ftr" sz="quarter" idx="11"/>
          </p:nvPr>
        </p:nvSpPr>
        <p:spPr/>
        <p:txBody>
          <a:bodyPr/>
          <a:lstStyle/>
          <a:p>
            <a:r>
              <a:rPr lang="en-GB" b="1" dirty="0"/>
              <a:t> ADASS Event Sept 26 </a:t>
            </a:r>
            <a:r>
              <a:rPr lang="en-GB" dirty="0"/>
              <a:t> </a:t>
            </a:r>
          </a:p>
        </p:txBody>
      </p:sp>
      <p:sp>
        <p:nvSpPr>
          <p:cNvPr id="5" name="Slide Number Placeholder 4">
            <a:extLst>
              <a:ext uri="{FF2B5EF4-FFF2-40B4-BE49-F238E27FC236}">
                <a16:creationId xmlns:a16="http://schemas.microsoft.com/office/drawing/2014/main" id="{E54613BB-DAB1-4D66-B299-2AE8B8A00271}"/>
              </a:ext>
            </a:extLst>
          </p:cNvPr>
          <p:cNvSpPr>
            <a:spLocks noGrp="1"/>
          </p:cNvSpPr>
          <p:nvPr>
            <p:ph type="sldNum" sz="quarter" idx="12"/>
          </p:nvPr>
        </p:nvSpPr>
        <p:spPr/>
        <p:txBody>
          <a:bodyPr/>
          <a:lstStyle/>
          <a:p>
            <a:fld id="{B3D29D02-703E-4631-95A9-4E3B059CE6D1}" type="slidenum">
              <a:rPr lang="en-GB" smtClean="0"/>
              <a:t>6</a:t>
            </a:fld>
            <a:endParaRPr lang="en-GB"/>
          </a:p>
        </p:txBody>
      </p:sp>
    </p:spTree>
    <p:extLst>
      <p:ext uri="{BB962C8B-B14F-4D97-AF65-F5344CB8AC3E}">
        <p14:creationId xmlns:p14="http://schemas.microsoft.com/office/powerpoint/2010/main" val="5352694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8211F0-AC53-4993-A003-203F559C418A}"/>
              </a:ext>
            </a:extLst>
          </p:cNvPr>
          <p:cNvSpPr>
            <a:spLocks noGrp="1"/>
          </p:cNvSpPr>
          <p:nvPr>
            <p:ph type="title"/>
          </p:nvPr>
        </p:nvSpPr>
        <p:spPr/>
        <p:txBody>
          <a:bodyPr/>
          <a:lstStyle/>
          <a:p>
            <a:r>
              <a:rPr lang="en-GB" dirty="0"/>
              <a:t>Takeaway points:</a:t>
            </a:r>
          </a:p>
        </p:txBody>
      </p:sp>
      <p:sp>
        <p:nvSpPr>
          <p:cNvPr id="6" name="Content Placeholder 5">
            <a:extLst>
              <a:ext uri="{FF2B5EF4-FFF2-40B4-BE49-F238E27FC236}">
                <a16:creationId xmlns:a16="http://schemas.microsoft.com/office/drawing/2014/main" id="{B9089828-1FEF-4874-B34E-AEFAEA450DB6}"/>
              </a:ext>
            </a:extLst>
          </p:cNvPr>
          <p:cNvSpPr>
            <a:spLocks noGrp="1"/>
          </p:cNvSpPr>
          <p:nvPr>
            <p:ph idx="1"/>
          </p:nvPr>
        </p:nvSpPr>
        <p:spPr>
          <a:xfrm>
            <a:off x="541162" y="1683876"/>
            <a:ext cx="11439555" cy="4503910"/>
          </a:xfrm>
        </p:spPr>
        <p:txBody>
          <a:bodyPr/>
          <a:lstStyle/>
          <a:p>
            <a:pPr marL="342900" indent="-342900">
              <a:buFont typeface="Arial" panose="020B0604020202020204" pitchFamily="34" charset="0"/>
              <a:buChar char="•"/>
            </a:pPr>
            <a:r>
              <a:rPr lang="en-GB" dirty="0"/>
              <a:t>The PSED is a legal requirement. </a:t>
            </a:r>
          </a:p>
          <a:p>
            <a:pPr marL="342900" indent="-342900">
              <a:buFont typeface="Arial" panose="020B0604020202020204" pitchFamily="34" charset="0"/>
              <a:buChar char="•"/>
            </a:pPr>
            <a:r>
              <a:rPr lang="en-GB" dirty="0"/>
              <a:t>People will challenge decisions about services that matter to them. </a:t>
            </a:r>
          </a:p>
          <a:p>
            <a:pPr marL="342900" indent="-342900">
              <a:buFont typeface="Arial" panose="020B0604020202020204" pitchFamily="34" charset="0"/>
              <a:buChar char="•"/>
            </a:pPr>
            <a:r>
              <a:rPr lang="en-GB" dirty="0"/>
              <a:t>Important to have a clear audit trail of who took decisions and how the equality implications were considered. </a:t>
            </a:r>
          </a:p>
          <a:p>
            <a:pPr marL="342900" indent="-342900">
              <a:buFont typeface="Arial" panose="020B0604020202020204" pitchFamily="34" charset="0"/>
              <a:buChar char="•"/>
            </a:pPr>
            <a:r>
              <a:rPr lang="en-GB" dirty="0"/>
              <a:t>Makes the case for embedding the PSED systematically across the work of your organisation.</a:t>
            </a:r>
          </a:p>
          <a:p>
            <a:pPr marL="342900" indent="-342900">
              <a:buFont typeface="Arial" panose="020B0604020202020204" pitchFamily="34" charset="0"/>
              <a:buChar char="•"/>
            </a:pPr>
            <a:r>
              <a:rPr lang="en-GB" dirty="0"/>
              <a:t>The PSED provides the analytical framework to help public bodies deliver their services to the people who most need them.  Many public bodies also build other considerations into their assessment process, including socio-economic analysis and human rights. </a:t>
            </a:r>
          </a:p>
          <a:p>
            <a:pPr marL="342900" indent="-342900">
              <a:buFont typeface="Arial" panose="020B0604020202020204" pitchFamily="34" charset="0"/>
              <a:buChar char="•"/>
            </a:pPr>
            <a:r>
              <a:rPr lang="en-GB" dirty="0"/>
              <a:t>The PSED does not prevent you from taking difficult decisions, but it does require that the decisions are taken fairly, with an open mind, with rigour and as far as possible with a good evidence base to understand the likely impact and where possible to mitigate adverse impacts. </a:t>
            </a:r>
          </a:p>
          <a:p>
            <a:endParaRPr lang="en-US" dirty="0"/>
          </a:p>
        </p:txBody>
      </p:sp>
      <p:sp>
        <p:nvSpPr>
          <p:cNvPr id="4" name="Footer Placeholder 3">
            <a:extLst>
              <a:ext uri="{FF2B5EF4-FFF2-40B4-BE49-F238E27FC236}">
                <a16:creationId xmlns:a16="http://schemas.microsoft.com/office/drawing/2014/main" id="{5F8C5507-DC67-41F1-9888-D866D7B22A77}"/>
              </a:ext>
            </a:extLst>
          </p:cNvPr>
          <p:cNvSpPr>
            <a:spLocks noGrp="1"/>
          </p:cNvSpPr>
          <p:nvPr>
            <p:ph type="ftr" sz="quarter" idx="11"/>
          </p:nvPr>
        </p:nvSpPr>
        <p:spPr/>
        <p:txBody>
          <a:bodyPr/>
          <a:lstStyle/>
          <a:p>
            <a:r>
              <a:rPr lang="en-GB" b="1" dirty="0"/>
              <a:t>ADASS Event Sept 26</a:t>
            </a:r>
            <a:r>
              <a:rPr lang="en-GB" dirty="0"/>
              <a:t> </a:t>
            </a:r>
          </a:p>
        </p:txBody>
      </p:sp>
      <p:sp>
        <p:nvSpPr>
          <p:cNvPr id="5" name="Slide Number Placeholder 4">
            <a:extLst>
              <a:ext uri="{FF2B5EF4-FFF2-40B4-BE49-F238E27FC236}">
                <a16:creationId xmlns:a16="http://schemas.microsoft.com/office/drawing/2014/main" id="{77D8A96D-8F8F-4446-A94B-58FBAAD3C3E2}"/>
              </a:ext>
            </a:extLst>
          </p:cNvPr>
          <p:cNvSpPr>
            <a:spLocks noGrp="1"/>
          </p:cNvSpPr>
          <p:nvPr>
            <p:ph type="sldNum" sz="quarter" idx="12"/>
          </p:nvPr>
        </p:nvSpPr>
        <p:spPr/>
        <p:txBody>
          <a:bodyPr/>
          <a:lstStyle/>
          <a:p>
            <a:fld id="{B3D29D02-703E-4631-95A9-4E3B059CE6D1}" type="slidenum">
              <a:rPr lang="en-GB" smtClean="0"/>
              <a:t>7</a:t>
            </a:fld>
            <a:endParaRPr lang="en-GB"/>
          </a:p>
        </p:txBody>
      </p:sp>
    </p:spTree>
    <p:extLst>
      <p:ext uri="{BB962C8B-B14F-4D97-AF65-F5344CB8AC3E}">
        <p14:creationId xmlns:p14="http://schemas.microsoft.com/office/powerpoint/2010/main" val="15216779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0D5C36-1038-04B3-C7C6-BD976742F0D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6DC28FC-AE3A-F798-78EC-693D2841B786}"/>
              </a:ext>
            </a:extLst>
          </p:cNvPr>
          <p:cNvSpPr>
            <a:spLocks noGrp="1"/>
          </p:cNvSpPr>
          <p:nvPr>
            <p:ph type="title"/>
          </p:nvPr>
        </p:nvSpPr>
        <p:spPr/>
        <p:txBody>
          <a:bodyPr/>
          <a:lstStyle/>
          <a:p>
            <a:r>
              <a:rPr lang="en-GB" dirty="0"/>
              <a:t>Take away points (part 2)</a:t>
            </a:r>
          </a:p>
        </p:txBody>
      </p:sp>
      <p:sp>
        <p:nvSpPr>
          <p:cNvPr id="6" name="Content Placeholder 5">
            <a:extLst>
              <a:ext uri="{FF2B5EF4-FFF2-40B4-BE49-F238E27FC236}">
                <a16:creationId xmlns:a16="http://schemas.microsoft.com/office/drawing/2014/main" id="{8522E0D8-7B51-0743-8027-E8386E37ECEC}"/>
              </a:ext>
            </a:extLst>
          </p:cNvPr>
          <p:cNvSpPr>
            <a:spLocks noGrp="1"/>
          </p:cNvSpPr>
          <p:nvPr>
            <p:ph idx="1"/>
          </p:nvPr>
        </p:nvSpPr>
        <p:spPr>
          <a:xfrm>
            <a:off x="481263" y="1559185"/>
            <a:ext cx="11439555" cy="4186988"/>
          </a:xfrm>
        </p:spPr>
        <p:txBody>
          <a:bodyPr/>
          <a:lstStyle/>
          <a:p>
            <a:pPr marL="342900" indent="-342900">
              <a:buFont typeface="Arial" panose="020B0604020202020204" pitchFamily="34" charset="0"/>
              <a:buChar char="•"/>
            </a:pPr>
            <a:r>
              <a:rPr lang="en-GB" dirty="0"/>
              <a:t>Public bodies need to collect and analyse a sufficient evidence base. This may include consultation and engagement, particularly if there is limited data. </a:t>
            </a:r>
          </a:p>
          <a:p>
            <a:pPr marL="342900" indent="-342900">
              <a:buFont typeface="Arial" panose="020B0604020202020204" pitchFamily="34" charset="0"/>
              <a:buChar char="•"/>
            </a:pPr>
            <a:r>
              <a:rPr lang="en-GB" dirty="0"/>
              <a:t>Thinking about the potential equality impacts of different options, enables decision makers to reach the best possible decisions. </a:t>
            </a:r>
          </a:p>
          <a:p>
            <a:pPr marL="342900" indent="-342900">
              <a:buFont typeface="Arial" panose="020B0604020202020204" pitchFamily="34" charset="0"/>
              <a:buChar char="•"/>
            </a:pPr>
            <a:r>
              <a:rPr lang="en-GB" dirty="0"/>
              <a:t>Thereafter, monitoring how policies are being implemented and services are run enables services and service commissioners to understand if they are working as intended, or need to be reviewed/changed. </a:t>
            </a:r>
          </a:p>
          <a:p>
            <a:pPr marL="342900" indent="-342900">
              <a:buFont typeface="Arial" panose="020B0604020202020204" pitchFamily="34" charset="0"/>
              <a:buChar char="•"/>
            </a:pPr>
            <a:r>
              <a:rPr lang="en-GB" dirty="0"/>
              <a:t>Being open and transparent helps public bodies to explain the challenging decisions they have to take and helps to demonstrate how this is done. </a:t>
            </a:r>
          </a:p>
          <a:p>
            <a:pPr marL="342900" indent="-342900">
              <a:buFont typeface="Arial" panose="020B0604020202020204" pitchFamily="34" charset="0"/>
              <a:buChar char="•"/>
            </a:pPr>
            <a:r>
              <a:rPr lang="en-GB" dirty="0"/>
              <a:t>Public bodies that are good at understanding equality impact within their work and their employment of staff, also tend to be good at continuous improvement and delivering impact. </a:t>
            </a:r>
          </a:p>
          <a:p>
            <a:endParaRPr lang="en-GB" dirty="0"/>
          </a:p>
          <a:p>
            <a:pPr marL="342900" indent="-342900">
              <a:buFont typeface="Arial" panose="020B0604020202020204" pitchFamily="34" charset="0"/>
              <a:buChar char="•"/>
            </a:pPr>
            <a:endParaRPr lang="en-GB" dirty="0"/>
          </a:p>
          <a:p>
            <a:endParaRPr lang="en-US" dirty="0"/>
          </a:p>
        </p:txBody>
      </p:sp>
      <p:sp>
        <p:nvSpPr>
          <p:cNvPr id="4" name="Footer Placeholder 3">
            <a:extLst>
              <a:ext uri="{FF2B5EF4-FFF2-40B4-BE49-F238E27FC236}">
                <a16:creationId xmlns:a16="http://schemas.microsoft.com/office/drawing/2014/main" id="{8B45E402-07F7-6A60-62FE-19C10E010574}"/>
              </a:ext>
            </a:extLst>
          </p:cNvPr>
          <p:cNvSpPr>
            <a:spLocks noGrp="1"/>
          </p:cNvSpPr>
          <p:nvPr>
            <p:ph type="ftr" sz="quarter" idx="11"/>
          </p:nvPr>
        </p:nvSpPr>
        <p:spPr/>
        <p:txBody>
          <a:bodyPr/>
          <a:lstStyle/>
          <a:p>
            <a:r>
              <a:rPr lang="en-GB" b="1" dirty="0"/>
              <a:t>ADASS Event Sept 26</a:t>
            </a:r>
            <a:r>
              <a:rPr lang="en-GB" dirty="0"/>
              <a:t> </a:t>
            </a:r>
          </a:p>
        </p:txBody>
      </p:sp>
      <p:sp>
        <p:nvSpPr>
          <p:cNvPr id="5" name="Slide Number Placeholder 4">
            <a:extLst>
              <a:ext uri="{FF2B5EF4-FFF2-40B4-BE49-F238E27FC236}">
                <a16:creationId xmlns:a16="http://schemas.microsoft.com/office/drawing/2014/main" id="{B547D75A-39C1-BEE9-08D1-F23EE55C94F0}"/>
              </a:ext>
            </a:extLst>
          </p:cNvPr>
          <p:cNvSpPr>
            <a:spLocks noGrp="1"/>
          </p:cNvSpPr>
          <p:nvPr>
            <p:ph type="sldNum" sz="quarter" idx="12"/>
          </p:nvPr>
        </p:nvSpPr>
        <p:spPr/>
        <p:txBody>
          <a:bodyPr/>
          <a:lstStyle/>
          <a:p>
            <a:fld id="{B3D29D02-703E-4631-95A9-4E3B059CE6D1}" type="slidenum">
              <a:rPr lang="en-GB" smtClean="0"/>
              <a:t>8</a:t>
            </a:fld>
            <a:endParaRPr lang="en-GB"/>
          </a:p>
        </p:txBody>
      </p:sp>
    </p:spTree>
    <p:extLst>
      <p:ext uri="{BB962C8B-B14F-4D97-AF65-F5344CB8AC3E}">
        <p14:creationId xmlns:p14="http://schemas.microsoft.com/office/powerpoint/2010/main" val="21435325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776358-FC7E-E809-2188-A466098EB18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C27ABF7-F891-4546-BD81-52F7BDFD1043}"/>
              </a:ext>
            </a:extLst>
          </p:cNvPr>
          <p:cNvSpPr>
            <a:spLocks noGrp="1"/>
          </p:cNvSpPr>
          <p:nvPr>
            <p:ph type="title"/>
          </p:nvPr>
        </p:nvSpPr>
        <p:spPr/>
        <p:txBody>
          <a:bodyPr/>
          <a:lstStyle/>
          <a:p>
            <a:r>
              <a:rPr lang="en-GB" dirty="0">
                <a:cs typeface="Arial"/>
              </a:rPr>
              <a:t> </a:t>
            </a:r>
            <a:endParaRPr lang="en-GB" dirty="0"/>
          </a:p>
        </p:txBody>
      </p:sp>
      <p:sp>
        <p:nvSpPr>
          <p:cNvPr id="3" name="Content Placeholder 2">
            <a:extLst>
              <a:ext uri="{FF2B5EF4-FFF2-40B4-BE49-F238E27FC236}">
                <a16:creationId xmlns:a16="http://schemas.microsoft.com/office/drawing/2014/main" id="{7874A0DC-C304-614E-0BCA-1CEF891B608C}"/>
              </a:ext>
            </a:extLst>
          </p:cNvPr>
          <p:cNvSpPr>
            <a:spLocks noGrp="1"/>
          </p:cNvSpPr>
          <p:nvPr>
            <p:ph idx="1"/>
          </p:nvPr>
        </p:nvSpPr>
        <p:spPr>
          <a:xfrm>
            <a:off x="481261" y="690995"/>
            <a:ext cx="11660515" cy="5485967"/>
          </a:xfrm>
        </p:spPr>
        <p:txBody>
          <a:bodyPr/>
          <a:lstStyle/>
          <a:p>
            <a:endParaRPr lang="en-GB" dirty="0">
              <a:cs typeface="Arial"/>
            </a:endParaRPr>
          </a:p>
          <a:p>
            <a:r>
              <a:rPr lang="en-GB" b="1" dirty="0">
                <a:cs typeface="Arial"/>
              </a:rPr>
              <a:t>Resources:</a:t>
            </a:r>
          </a:p>
          <a:p>
            <a:r>
              <a:rPr lang="en-GB" dirty="0">
                <a:cs typeface="Arial"/>
                <a:hlinkClick r:id="rId2"/>
              </a:rPr>
              <a:t>https://www.equalityhumanrights.com/guidance/how-consider-equality-policy-making-10-step-guide-public-bodies-england</a:t>
            </a:r>
            <a:endParaRPr lang="en-GB" dirty="0">
              <a:cs typeface="Arial"/>
            </a:endParaRPr>
          </a:p>
          <a:p>
            <a:endParaRPr lang="en-GB" dirty="0">
              <a:cs typeface="Arial"/>
            </a:endParaRPr>
          </a:p>
          <a:p>
            <a:r>
              <a:rPr lang="en-GB" dirty="0">
                <a:cs typeface="Arial"/>
                <a:hlinkClick r:id="rId3"/>
              </a:rPr>
              <a:t>https://www.equalityhumanrights.com/guidance/public-sector/public-sector-equality-duty/reviewing-equality-impact-assessments-framework</a:t>
            </a:r>
            <a:endParaRPr lang="en-GB" dirty="0">
              <a:cs typeface="Arial"/>
            </a:endParaRPr>
          </a:p>
          <a:p>
            <a:endParaRPr lang="en-GB" dirty="0">
              <a:cs typeface="Arial"/>
            </a:endParaRPr>
          </a:p>
          <a:p>
            <a:endParaRPr lang="en-GB" dirty="0">
              <a:cs typeface="Arial"/>
            </a:endParaRPr>
          </a:p>
          <a:p>
            <a:endParaRPr lang="en-GB" dirty="0">
              <a:cs typeface="Arial"/>
            </a:endParaRPr>
          </a:p>
          <a:p>
            <a:r>
              <a:rPr lang="en-GB" b="1" dirty="0">
                <a:cs typeface="Arial"/>
              </a:rPr>
              <a:t>Contact details:  </a:t>
            </a:r>
          </a:p>
          <a:p>
            <a:r>
              <a:rPr lang="en-GB" dirty="0">
                <a:cs typeface="Arial"/>
                <a:hlinkClick r:id="rId4"/>
              </a:rPr>
              <a:t>Max.edelstyn@equalityhumanrights.com</a:t>
            </a:r>
            <a:endParaRPr lang="en-GB" dirty="0">
              <a:cs typeface="Arial"/>
            </a:endParaRPr>
          </a:p>
          <a:p>
            <a:endParaRPr lang="en-GB" dirty="0">
              <a:cs typeface="Arial"/>
            </a:endParaRPr>
          </a:p>
          <a:p>
            <a:endParaRPr lang="en-GB" dirty="0">
              <a:cs typeface="Arial"/>
            </a:endParaRPr>
          </a:p>
        </p:txBody>
      </p:sp>
      <p:sp>
        <p:nvSpPr>
          <p:cNvPr id="4" name="Footer Placeholder 3">
            <a:extLst>
              <a:ext uri="{FF2B5EF4-FFF2-40B4-BE49-F238E27FC236}">
                <a16:creationId xmlns:a16="http://schemas.microsoft.com/office/drawing/2014/main" id="{449CB724-05C4-65BA-5466-6A2D7F277350}"/>
              </a:ext>
            </a:extLst>
          </p:cNvPr>
          <p:cNvSpPr>
            <a:spLocks noGrp="1"/>
          </p:cNvSpPr>
          <p:nvPr>
            <p:ph type="ftr" sz="quarter" idx="11"/>
          </p:nvPr>
        </p:nvSpPr>
        <p:spPr/>
        <p:txBody>
          <a:bodyPr/>
          <a:lstStyle/>
          <a:p>
            <a:r>
              <a:rPr lang="en-GB" b="1" dirty="0"/>
              <a:t>ADASS Event Sept 2026</a:t>
            </a:r>
            <a:r>
              <a:rPr lang="en-GB" dirty="0"/>
              <a:t> </a:t>
            </a:r>
          </a:p>
        </p:txBody>
      </p:sp>
      <p:sp>
        <p:nvSpPr>
          <p:cNvPr id="5" name="Slide Number Placeholder 4">
            <a:extLst>
              <a:ext uri="{FF2B5EF4-FFF2-40B4-BE49-F238E27FC236}">
                <a16:creationId xmlns:a16="http://schemas.microsoft.com/office/drawing/2014/main" id="{D7750901-5853-922B-34BA-BCE01A72514C}"/>
              </a:ext>
            </a:extLst>
          </p:cNvPr>
          <p:cNvSpPr>
            <a:spLocks noGrp="1"/>
          </p:cNvSpPr>
          <p:nvPr>
            <p:ph type="sldNum" sz="quarter" idx="12"/>
          </p:nvPr>
        </p:nvSpPr>
        <p:spPr/>
        <p:txBody>
          <a:bodyPr/>
          <a:lstStyle/>
          <a:p>
            <a:fld id="{B3D29D02-703E-4631-95A9-4E3B059CE6D1}" type="slidenum">
              <a:rPr lang="en-GB" smtClean="0"/>
              <a:t>9</a:t>
            </a:fld>
            <a:endParaRPr lang="en-GB"/>
          </a:p>
        </p:txBody>
      </p:sp>
    </p:spTree>
    <p:extLst>
      <p:ext uri="{BB962C8B-B14F-4D97-AF65-F5344CB8AC3E}">
        <p14:creationId xmlns:p14="http://schemas.microsoft.com/office/powerpoint/2010/main" val="2331818333"/>
      </p:ext>
    </p:extLst>
  </p:cSld>
  <p:clrMapOvr>
    <a:masterClrMapping/>
  </p:clrMapOvr>
</p:sld>
</file>

<file path=ppt/theme/theme1.xml><?xml version="1.0" encoding="utf-8"?>
<a:theme xmlns:a="http://schemas.openxmlformats.org/drawingml/2006/main" name="Office Theme">
  <a:themeElements>
    <a:clrScheme name="EHRC Theme Colours">
      <a:dk1>
        <a:sysClr val="windowText" lastClr="000000"/>
      </a:dk1>
      <a:lt1>
        <a:sysClr val="window" lastClr="FFFFFF"/>
      </a:lt1>
      <a:dk2>
        <a:srgbClr val="0B4E60"/>
      </a:dk2>
      <a:lt2>
        <a:srgbClr val="E3E6EB"/>
      </a:lt2>
      <a:accent1>
        <a:srgbClr val="0B4E60"/>
      </a:accent1>
      <a:accent2>
        <a:srgbClr val="009C98"/>
      </a:accent2>
      <a:accent3>
        <a:srgbClr val="7DCAC7"/>
      </a:accent3>
      <a:accent4>
        <a:srgbClr val="00413C"/>
      </a:accent4>
      <a:accent5>
        <a:srgbClr val="64A230"/>
      </a:accent5>
      <a:accent6>
        <a:srgbClr val="F4AACC"/>
      </a:accent6>
      <a:hlink>
        <a:srgbClr val="00413C"/>
      </a:hlink>
      <a:folHlink>
        <a:srgbClr val="009C98"/>
      </a:folHlink>
    </a:clrScheme>
    <a:fontScheme name="EHRC Theme Font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hort slide title here.pptx" id="{FDD486BD-72CF-4098-9637-E070BB6010F0}" vid="{6CA49850-E939-41AA-B91C-C0A726DB4A6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ef78dcbe-32e2-4dfb-a0f7-d878a243a70d" xsi:nil="true"/>
    <lcf76f155ced4ddcb4097134ff3c332f xmlns="ce1c08fc-9c13-4505-a2d6-506b803ea195">
      <Terms xmlns="http://schemas.microsoft.com/office/infopath/2007/PartnerControls"/>
    </lcf76f155ced4ddcb4097134ff3c332f>
    <_Flow_SignoffStatus xmlns="ce1c08fc-9c13-4505-a2d6-506b803ea195" xsi:nil="true"/>
    <PostedSage xmlns="ce1c08fc-9c13-4505-a2d6-506b803ea195" xsi:nil="true"/>
    <Session_x0023_ xmlns="ce1c08fc-9c13-4505-a2d6-506b803ea195"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697CF961C21F6E49AD55B0C5697E6B98" ma:contentTypeVersion="23" ma:contentTypeDescription="Create a new document." ma:contentTypeScope="" ma:versionID="1d583e5970663d43fa870c0f28b8cb5f">
  <xsd:schema xmlns:xsd="http://www.w3.org/2001/XMLSchema" xmlns:xs="http://www.w3.org/2001/XMLSchema" xmlns:p="http://schemas.microsoft.com/office/2006/metadata/properties" xmlns:ns2="ce1c08fc-9c13-4505-a2d6-506b803ea195" xmlns:ns3="ef78dcbe-32e2-4dfb-a0f7-d878a243a70d" targetNamespace="http://schemas.microsoft.com/office/2006/metadata/properties" ma:root="true" ma:fieldsID="542ea4e25830cc68a5f84a304567cd8a" ns2:_="" ns3:_="">
    <xsd:import namespace="ce1c08fc-9c13-4505-a2d6-506b803ea195"/>
    <xsd:import namespace="ef78dcbe-32e2-4dfb-a0f7-d878a243a70d"/>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GenerationTime" minOccurs="0"/>
                <xsd:element ref="ns2:MediaServiceEventHashCode" minOccurs="0"/>
                <xsd:element ref="ns2:MediaServiceDateTaken" minOccurs="0"/>
                <xsd:element ref="ns2:MediaServiceOCR" minOccurs="0"/>
                <xsd:element ref="ns3:SharedWithUsers" minOccurs="0"/>
                <xsd:element ref="ns3:SharedWithDetails" minOccurs="0"/>
                <xsd:element ref="ns2:_Flow_SignoffStatus" minOccurs="0"/>
                <xsd:element ref="ns2:MediaServiceLocation" minOccurs="0"/>
                <xsd:element ref="ns2:Session_x0023_" minOccurs="0"/>
                <xsd:element ref="ns2:MediaLengthInSeconds" minOccurs="0"/>
                <xsd:element ref="ns2:lcf76f155ced4ddcb4097134ff3c332f" minOccurs="0"/>
                <xsd:element ref="ns3:TaxCatchAll" minOccurs="0"/>
                <xsd:element ref="ns2:MediaServiceObjectDetectorVersions" minOccurs="0"/>
                <xsd:element ref="ns2:PostedSage"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e1c08fc-9c13-4505-a2d6-506b803ea19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DateTaken" ma:index="15" nillable="true" ma:displayName="MediaServiceDateTaken" ma:hidden="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_Flow_SignoffStatus" ma:index="19" nillable="true" ma:displayName="Sign-off status" ma:internalName="Sign_x002d_off_x0020_status">
      <xsd:simpleType>
        <xsd:restriction base="dms:Text"/>
      </xsd:simpleType>
    </xsd:element>
    <xsd:element name="MediaServiceLocation" ma:index="20" nillable="true" ma:displayName="Location" ma:internalName="MediaServiceLocation" ma:readOnly="true">
      <xsd:simpleType>
        <xsd:restriction base="dms:Text"/>
      </xsd:simpleType>
    </xsd:element>
    <xsd:element name="Session_x0023_" ma:index="21" nillable="true" ma:displayName="Session #" ma:format="Dropdown" ma:internalName="Session_x0023_" ma:percentage="FALSE">
      <xsd:simpleType>
        <xsd:restriction base="dms:Number"/>
      </xsd:simpleType>
    </xsd:element>
    <xsd:element name="MediaLengthInSeconds" ma:index="22" nillable="true" ma:displayName="Length (seconds)" ma:internalName="MediaLengthInSeconds" ma:readOnly="true">
      <xsd:simpleType>
        <xsd:restriction base="dms:Unknown"/>
      </xsd:simpleType>
    </xsd:element>
    <xsd:element name="lcf76f155ced4ddcb4097134ff3c332f" ma:index="24" nillable="true" ma:taxonomy="true" ma:internalName="lcf76f155ced4ddcb4097134ff3c332f" ma:taxonomyFieldName="MediaServiceImageTags" ma:displayName="Image Tags" ma:readOnly="false" ma:fieldId="{5cf76f15-5ced-4ddc-b409-7134ff3c332f}" ma:taxonomyMulti="true" ma:sspId="3323a573-f4b2-49c1-a657-d409971bfafb"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6" nillable="true" ma:displayName="MediaServiceObjectDetectorVersions" ma:hidden="true" ma:indexed="true" ma:internalName="MediaServiceObjectDetectorVersions" ma:readOnly="true">
      <xsd:simpleType>
        <xsd:restriction base="dms:Text"/>
      </xsd:simpleType>
    </xsd:element>
    <xsd:element name="PostedSage" ma:index="27" nillable="true" ma:displayName="Posted Sage" ma:format="DateOnly" ma:internalName="PostedSage">
      <xsd:simpleType>
        <xsd:restriction base="dms:DateTime"/>
      </xsd:simpleType>
    </xsd:element>
    <xsd:element name="MediaServiceSearchProperties" ma:index="28" nillable="true" ma:displayName="MediaServiceSearchProperties" ma:hidden="true" ma:internalName="MediaServiceSearchProperties" ma:readOnly="true">
      <xsd:simpleType>
        <xsd:restriction base="dms:Note"/>
      </xsd:simpleType>
    </xsd:element>
    <xsd:element name="MediaServiceBillingMetadata" ma:index="29"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f78dcbe-32e2-4dfb-a0f7-d878a243a70d"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element name="TaxCatchAll" ma:index="25" nillable="true" ma:displayName="Taxonomy Catch All Column" ma:hidden="true" ma:list="{2260e3db-a7cd-4182-8dfe-aa3209697994}" ma:internalName="TaxCatchAll" ma:showField="CatchAllData" ma:web="ef78dcbe-32e2-4dfb-a0f7-d878a243a70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870F32D-0F8F-4983-A2C1-ED97DB46702F}">
  <ds:schemaRefs>
    <ds:schemaRef ds:uri="http://schemas.microsoft.com/office/2006/documentManagement/types"/>
    <ds:schemaRef ds:uri="http://schemas.openxmlformats.org/package/2006/metadata/core-properties"/>
    <ds:schemaRef ds:uri="9f86c692-d946-48f2-9b63-da55267ba805"/>
    <ds:schemaRef ds:uri="http://www.w3.org/XML/1998/namespace"/>
    <ds:schemaRef ds:uri="http://purl.org/dc/terms/"/>
    <ds:schemaRef ds:uri="http://purl.org/dc/dcmitype/"/>
    <ds:schemaRef ds:uri="http://schemas.microsoft.com/office/2006/metadata/properties"/>
    <ds:schemaRef ds:uri="8f73ccae-2d80-42f4-a70f-3c80c6519f6e"/>
    <ds:schemaRef ds:uri="http://schemas.microsoft.com/office/infopath/2007/PartnerControls"/>
    <ds:schemaRef ds:uri="d079473c-6557-4ef6-b64c-623513c0efca"/>
    <ds:schemaRef ds:uri="http://purl.org/dc/elements/1.1/"/>
  </ds:schemaRefs>
</ds:datastoreItem>
</file>

<file path=customXml/itemProps2.xml><?xml version="1.0" encoding="utf-8"?>
<ds:datastoreItem xmlns:ds="http://schemas.openxmlformats.org/officeDocument/2006/customXml" ds:itemID="{1F3806D7-14F5-467D-A794-8199DD771D73}"/>
</file>

<file path=customXml/itemProps3.xml><?xml version="1.0" encoding="utf-8"?>
<ds:datastoreItem xmlns:ds="http://schemas.openxmlformats.org/officeDocument/2006/customXml" ds:itemID="{D3BCC82E-9040-4DE6-A6EB-0AC59FAFBC5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EHRC_Presentations</Template>
  <TotalTime>7024</TotalTime>
  <Words>930</Words>
  <Application>Microsoft Office PowerPoint</Application>
  <PresentationFormat>Widescreen</PresentationFormat>
  <Paragraphs>89</Paragraphs>
  <Slides>9</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9</vt:i4>
      </vt:variant>
    </vt:vector>
  </HeadingPairs>
  <TitlesOfParts>
    <vt:vector size="13" baseType="lpstr">
      <vt:lpstr>Arial</vt:lpstr>
      <vt:lpstr>Calibri</vt:lpstr>
      <vt:lpstr>Symbol</vt:lpstr>
      <vt:lpstr>Office Theme</vt:lpstr>
      <vt:lpstr>Lessons from regulating the   Public Sector Equality Duty (PSED) </vt:lpstr>
      <vt:lpstr>Introduction</vt:lpstr>
      <vt:lpstr>Background</vt:lpstr>
      <vt:lpstr>Background (2)</vt:lpstr>
      <vt:lpstr>PSED specific duty monitoring of local authorities </vt:lpstr>
      <vt:lpstr>Cases where local authorities breached the PSED  </vt:lpstr>
      <vt:lpstr>Takeaway points:</vt:lpstr>
      <vt:lpstr>Take away points (part 2)</vt:lpstr>
      <vt:lpstr> </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EHRC Brand guidelines refresh_TEMPLATE_Powerpoint</dc:subject>
  <dc:creator>Bernadette Dales</dc:creator>
  <cp:keywords/>
  <dc:description/>
  <cp:lastModifiedBy>Max Edelstyn</cp:lastModifiedBy>
  <cp:revision>4</cp:revision>
  <dcterms:created xsi:type="dcterms:W3CDTF">2026-01-13T13:13:06Z</dcterms:created>
  <dcterms:modified xsi:type="dcterms:W3CDTF">2026-09-24T15:35:04Z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0x010100697CF961C21F6E49AD55B0C5697E6B98</vt:lpwstr>
  </property>
  <property fmtid="{D5CDD505-2E9C-101B-9397-08002B2CF9AE}" pid="3" name="MSIP_Label_5eb84d57-376d-49da-a544-9c3e106edda4_Enabled">
    <vt:lpwstr>true</vt:lpwstr>
  </property>
  <property fmtid="{D5CDD505-2E9C-101B-9397-08002B2CF9AE}" pid="4" name="MSIP_Label_5eb84d57-376d-49da-a544-9c3e106edda4_SetDate">
    <vt:lpwstr>2026-01-13T13:58:35Z</vt:lpwstr>
  </property>
  <property fmtid="{D5CDD505-2E9C-101B-9397-08002B2CF9AE}" pid="5" name="MSIP_Label_5eb84d57-376d-49da-a544-9c3e106edda4_Method">
    <vt:lpwstr>Standard</vt:lpwstr>
  </property>
  <property fmtid="{D5CDD505-2E9C-101B-9397-08002B2CF9AE}" pid="6" name="MSIP_Label_5eb84d57-376d-49da-a544-9c3e106edda4_Name">
    <vt:lpwstr>OFFICIAL</vt:lpwstr>
  </property>
  <property fmtid="{D5CDD505-2E9C-101B-9397-08002B2CF9AE}" pid="7" name="MSIP_Label_5eb84d57-376d-49da-a544-9c3e106edda4_SiteId">
    <vt:lpwstr>ebb9aa53-402f-40f0-b5d9-0b6096506fbd</vt:lpwstr>
  </property>
  <property fmtid="{D5CDD505-2E9C-101B-9397-08002B2CF9AE}" pid="8" name="MSIP_Label_5eb84d57-376d-49da-a544-9c3e106edda4_ActionId">
    <vt:lpwstr>3428599c-8c36-466a-ab3a-eb4381245867</vt:lpwstr>
  </property>
  <property fmtid="{D5CDD505-2E9C-101B-9397-08002B2CF9AE}" pid="9" name="MSIP_Label_5eb84d57-376d-49da-a544-9c3e106edda4_ContentBits">
    <vt:lpwstr>0</vt:lpwstr>
  </property>
  <property fmtid="{D5CDD505-2E9C-101B-9397-08002B2CF9AE}" pid="10" name="MSIP_Label_5eb84d57-376d-49da-a544-9c3e106edda4_Tag">
    <vt:lpwstr>10, 3, 0, 1</vt:lpwstr>
  </property>
  <property fmtid="{D5CDD505-2E9C-101B-9397-08002B2CF9AE}" pid="11" name="MediaServiceImageTags">
    <vt:lpwstr/>
  </property>
</Properties>
</file>