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14"/>
  </p:notesMasterIdLst>
  <p:sldIdLst>
    <p:sldId id="256" r:id="rId6"/>
    <p:sldId id="828" r:id="rId7"/>
    <p:sldId id="829" r:id="rId8"/>
    <p:sldId id="830" r:id="rId9"/>
    <p:sldId id="257" r:id="rId10"/>
    <p:sldId id="826" r:id="rId11"/>
    <p:sldId id="827" r:id="rId12"/>
    <p:sldId id="82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357E"/>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8DB1A0-0CA1-45DC-B957-280F2625EA12}" v="3" dt="2026-09-23T13:44:34.7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notesViewPr>
    <p:cSldViewPr snapToGrid="0">
      <p:cViewPr>
        <p:scale>
          <a:sx n="100" d="100"/>
          <a:sy n="100" d="100"/>
        </p:scale>
        <p:origin x="3552"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5.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 Buddery" userId="28d22a13-990c-48e9-b67b-d19894ddaa11" providerId="ADAL" clId="{DA8D4C07-87A9-4752-911E-737C37C35C3F}"/>
    <pc:docChg chg="modSld">
      <pc:chgData name="Paul Buddery" userId="28d22a13-990c-48e9-b67b-d19894ddaa11" providerId="ADAL" clId="{DA8D4C07-87A9-4752-911E-737C37C35C3F}" dt="2026-09-23T13:45:55.799" v="56" actId="14100"/>
      <pc:docMkLst>
        <pc:docMk/>
      </pc:docMkLst>
      <pc:sldChg chg="addSp modSp mod modAnim">
        <pc:chgData name="Paul Buddery" userId="28d22a13-990c-48e9-b67b-d19894ddaa11" providerId="ADAL" clId="{DA8D4C07-87A9-4752-911E-737C37C35C3F}" dt="2026-09-23T13:38:53.989" v="24" actId="14100"/>
        <pc:sldMkLst>
          <pc:docMk/>
          <pc:sldMk cId="2720434401" sldId="257"/>
        </pc:sldMkLst>
        <pc:spChg chg="mod">
          <ac:chgData name="Paul Buddery" userId="28d22a13-990c-48e9-b67b-d19894ddaa11" providerId="ADAL" clId="{DA8D4C07-87A9-4752-911E-737C37C35C3F}" dt="2026-09-23T13:38:28.057" v="18" actId="255"/>
          <ac:spMkLst>
            <pc:docMk/>
            <pc:sldMk cId="2720434401" sldId="257"/>
            <ac:spMk id="3" creationId="{BE83F044-8858-833B-590F-DB2A89E6DCCE}"/>
          </ac:spMkLst>
        </pc:spChg>
        <pc:picChg chg="add mod">
          <ac:chgData name="Paul Buddery" userId="28d22a13-990c-48e9-b67b-d19894ddaa11" providerId="ADAL" clId="{DA8D4C07-87A9-4752-911E-737C37C35C3F}" dt="2026-09-23T13:38:53.989" v="24" actId="14100"/>
          <ac:picMkLst>
            <pc:docMk/>
            <pc:sldMk cId="2720434401" sldId="257"/>
            <ac:picMk id="4" creationId="{481D090B-EEC1-5CD7-6CF1-68F61EA45E58}"/>
          </ac:picMkLst>
        </pc:picChg>
      </pc:sldChg>
      <pc:sldChg chg="addSp modSp mod modAnim">
        <pc:chgData name="Paul Buddery" userId="28d22a13-990c-48e9-b67b-d19894ddaa11" providerId="ADAL" clId="{DA8D4C07-87A9-4752-911E-737C37C35C3F}" dt="2026-09-23T13:41:35.653" v="40" actId="14100"/>
        <pc:sldMkLst>
          <pc:docMk/>
          <pc:sldMk cId="2458302242" sldId="826"/>
        </pc:sldMkLst>
        <pc:spChg chg="mod">
          <ac:chgData name="Paul Buddery" userId="28d22a13-990c-48e9-b67b-d19894ddaa11" providerId="ADAL" clId="{DA8D4C07-87A9-4752-911E-737C37C35C3F}" dt="2026-09-23T13:40:59.559" v="33" actId="6549"/>
          <ac:spMkLst>
            <pc:docMk/>
            <pc:sldMk cId="2458302242" sldId="826"/>
            <ac:spMk id="3" creationId="{1DDB0A36-97B3-14E0-0D0C-148319887CE4}"/>
          </ac:spMkLst>
        </pc:spChg>
        <pc:picChg chg="add mod">
          <ac:chgData name="Paul Buddery" userId="28d22a13-990c-48e9-b67b-d19894ddaa11" providerId="ADAL" clId="{DA8D4C07-87A9-4752-911E-737C37C35C3F}" dt="2026-09-23T13:41:35.653" v="40" actId="14100"/>
          <ac:picMkLst>
            <pc:docMk/>
            <pc:sldMk cId="2458302242" sldId="826"/>
            <ac:picMk id="4" creationId="{12E3036D-18CD-C31E-EDF3-99FD10070FD4}"/>
          </ac:picMkLst>
        </pc:picChg>
      </pc:sldChg>
      <pc:sldChg chg="addSp modSp mod modAnim">
        <pc:chgData name="Paul Buddery" userId="28d22a13-990c-48e9-b67b-d19894ddaa11" providerId="ADAL" clId="{DA8D4C07-87A9-4752-911E-737C37C35C3F}" dt="2026-09-23T13:45:55.799" v="56" actId="14100"/>
        <pc:sldMkLst>
          <pc:docMk/>
          <pc:sldMk cId="3275832526" sldId="827"/>
        </pc:sldMkLst>
        <pc:spChg chg="mod">
          <ac:chgData name="Paul Buddery" userId="28d22a13-990c-48e9-b67b-d19894ddaa11" providerId="ADAL" clId="{DA8D4C07-87A9-4752-911E-737C37C35C3F}" dt="2026-09-23T13:44:18.363" v="47" actId="20577"/>
          <ac:spMkLst>
            <pc:docMk/>
            <pc:sldMk cId="3275832526" sldId="827"/>
            <ac:spMk id="3" creationId="{7E2A1265-5BF4-C4BC-AAC1-227E94F1E95D}"/>
          </ac:spMkLst>
        </pc:spChg>
        <pc:picChg chg="add mod">
          <ac:chgData name="Paul Buddery" userId="28d22a13-990c-48e9-b67b-d19894ddaa11" providerId="ADAL" clId="{DA8D4C07-87A9-4752-911E-737C37C35C3F}" dt="2026-09-23T13:45:55.799" v="56" actId="14100"/>
          <ac:picMkLst>
            <pc:docMk/>
            <pc:sldMk cId="3275832526" sldId="827"/>
            <ac:picMk id="4" creationId="{A7216809-9ECD-BFAD-834B-E7B8634C050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82BD0B-2B9D-45B0-B857-A259B1B986AF}" type="datetimeFigureOut">
              <a:rPr lang="en-GB" smtClean="0"/>
              <a:t>23/09/2026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447D49-F86C-4669-9D6A-37F45C4D1D06}" type="slidenum">
              <a:rPr lang="en-GB" smtClean="0"/>
              <a:t>‹#›</a:t>
            </a:fld>
            <a:endParaRPr lang="en-GB"/>
          </a:p>
        </p:txBody>
      </p:sp>
    </p:spTree>
    <p:extLst>
      <p:ext uri="{BB962C8B-B14F-4D97-AF65-F5344CB8AC3E}">
        <p14:creationId xmlns:p14="http://schemas.microsoft.com/office/powerpoint/2010/main" val="6688143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ons.gov.uk/visualisations/censusareachanges/E08000029/"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censuswise.com/guides/uk-population-by-age-group"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Hi,  I’m Jo and I have a small presentation of the work Solihull has been doing to meet it’s changing demographics.  I’ll end with some pop vox videos form our Learning Disability community about experiences they have had working with us.  </a:t>
            </a:r>
          </a:p>
        </p:txBody>
      </p:sp>
      <p:sp>
        <p:nvSpPr>
          <p:cNvPr id="4" name="Slide Number Placeholder 3"/>
          <p:cNvSpPr>
            <a:spLocks noGrp="1"/>
          </p:cNvSpPr>
          <p:nvPr>
            <p:ph type="sldNum" sz="quarter" idx="5"/>
          </p:nvPr>
        </p:nvSpPr>
        <p:spPr/>
        <p:txBody>
          <a:bodyPr/>
          <a:lstStyle/>
          <a:p>
            <a:fld id="{84447D49-F86C-4669-9D6A-37F45C4D1D06}" type="slidenum">
              <a:rPr lang="en-GB" smtClean="0"/>
              <a:t>1</a:t>
            </a:fld>
            <a:endParaRPr lang="en-GB"/>
          </a:p>
        </p:txBody>
      </p:sp>
    </p:spTree>
    <p:extLst>
      <p:ext uri="{BB962C8B-B14F-4D97-AF65-F5344CB8AC3E}">
        <p14:creationId xmlns:p14="http://schemas.microsoft.com/office/powerpoint/2010/main" val="15294970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Although there is a shift taking place in Solihull’s demographics so we are now similar to national averages in diversity we are still less diverse than our neighbours in Coventry and Birmingham.</a:t>
            </a:r>
          </a:p>
          <a:p>
            <a:endParaRPr lang="en-GB" dirty="0"/>
          </a:p>
          <a:p>
            <a:pPr fontAlgn="t"/>
            <a:r>
              <a:rPr lang="en-GB" b="1" dirty="0"/>
              <a:t>Solihull has: </a:t>
            </a:r>
            <a:r>
              <a:rPr lang="en-GB" dirty="0">
                <a:hlinkClick r:id="rId3"/>
              </a:rPr>
              <a:t>[ons.gov.uk]</a:t>
            </a:r>
            <a:r>
              <a:rPr lang="en-GB" dirty="0"/>
              <a:t>, </a:t>
            </a:r>
            <a:r>
              <a:rPr lang="en-GB" dirty="0">
                <a:hlinkClick r:id="rId4"/>
              </a:rPr>
              <a:t>[censuswise.com]</a:t>
            </a:r>
            <a:endParaRPr lang="en-GB" dirty="0"/>
          </a:p>
          <a:p>
            <a:pPr lvl="0" fontAlgn="t"/>
            <a:r>
              <a:rPr lang="en-GB" dirty="0"/>
              <a:t>More people aged </a:t>
            </a:r>
            <a:r>
              <a:rPr lang="en-GB" b="1" dirty="0"/>
              <a:t>50 and over</a:t>
            </a:r>
            <a:r>
              <a:rPr lang="en-GB" dirty="0"/>
              <a:t> than the national average. </a:t>
            </a:r>
          </a:p>
          <a:p>
            <a:pPr lvl="0" fontAlgn="t"/>
            <a:r>
              <a:rPr lang="en-GB" dirty="0">
                <a:highlight>
                  <a:srgbClr val="FFFF00"/>
                </a:highlight>
              </a:rPr>
              <a:t>A larger proportion of residents aged </a:t>
            </a:r>
            <a:r>
              <a:rPr lang="en-GB" b="1" dirty="0">
                <a:highlight>
                  <a:srgbClr val="FFFF00"/>
                </a:highlight>
              </a:rPr>
              <a:t>65+ (21%)</a:t>
            </a:r>
            <a:r>
              <a:rPr lang="en-GB" dirty="0">
                <a:highlight>
                  <a:srgbClr val="FFFF00"/>
                </a:highlight>
              </a:rPr>
              <a:t> than the England and Wales figure of </a:t>
            </a:r>
            <a:r>
              <a:rPr lang="en-GB" b="1" dirty="0">
                <a:highlight>
                  <a:srgbClr val="FFFF00"/>
                </a:highlight>
              </a:rPr>
              <a:t>18.6%</a:t>
            </a:r>
            <a:r>
              <a:rPr lang="en-GB" dirty="0">
                <a:highlight>
                  <a:srgbClr val="FFFF00"/>
                </a:highlight>
              </a:rPr>
              <a:t>.   </a:t>
            </a:r>
            <a:r>
              <a:rPr lang="en-GB" i="1" dirty="0">
                <a:highlight>
                  <a:srgbClr val="FFFF00"/>
                </a:highlight>
              </a:rPr>
              <a:t>This is expected to continue to grow.  </a:t>
            </a:r>
            <a:endParaRPr lang="en-GB" dirty="0">
              <a:highlight>
                <a:srgbClr val="FFFF00"/>
              </a:highlight>
            </a:endParaRPr>
          </a:p>
          <a:p>
            <a:pPr lvl="0" fontAlgn="t"/>
            <a:r>
              <a:rPr lang="en-GB" dirty="0"/>
              <a:t>Fewer young adults aged </a:t>
            </a:r>
            <a:r>
              <a:rPr lang="en-GB" b="1" dirty="0"/>
              <a:t>16-24</a:t>
            </a:r>
            <a:r>
              <a:rPr lang="en-GB" dirty="0"/>
              <a:t> and fewer working-age adults aged </a:t>
            </a:r>
            <a:r>
              <a:rPr lang="en-GB" b="1" dirty="0"/>
              <a:t>25-49</a:t>
            </a:r>
            <a:r>
              <a:rPr lang="en-GB" dirty="0"/>
              <a:t> than the national picture. A slightly higher proportion of children than the England and Wales average. </a:t>
            </a:r>
          </a:p>
          <a:p>
            <a:pPr lvl="0" fontAlgn="t"/>
            <a:endParaRPr lang="en-GB" dirty="0"/>
          </a:p>
          <a:p>
            <a:pPr lvl="0" fontAlgn="t"/>
            <a:endParaRPr lang="en-GB" dirty="0"/>
          </a:p>
          <a:p>
            <a:pPr lvl="0" fontAlgn="t"/>
            <a:endParaRPr lang="en-GB" dirty="0"/>
          </a:p>
        </p:txBody>
      </p:sp>
      <p:sp>
        <p:nvSpPr>
          <p:cNvPr id="4" name="Slide Number Placeholder 3"/>
          <p:cNvSpPr>
            <a:spLocks noGrp="1"/>
          </p:cNvSpPr>
          <p:nvPr>
            <p:ph type="sldNum" sz="quarter" idx="5"/>
          </p:nvPr>
        </p:nvSpPr>
        <p:spPr/>
        <p:txBody>
          <a:bodyPr/>
          <a:lstStyle/>
          <a:p>
            <a:fld id="{84447D49-F86C-4669-9D6A-37F45C4D1D06}" type="slidenum">
              <a:rPr lang="en-GB" smtClean="0"/>
              <a:t>2</a:t>
            </a:fld>
            <a:endParaRPr lang="en-GB"/>
          </a:p>
        </p:txBody>
      </p:sp>
    </p:spTree>
    <p:extLst>
      <p:ext uri="{BB962C8B-B14F-4D97-AF65-F5344CB8AC3E}">
        <p14:creationId xmlns:p14="http://schemas.microsoft.com/office/powerpoint/2010/main" val="7679676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impact of an aging population is also an impact for informal carers in the population.  </a:t>
            </a:r>
          </a:p>
          <a:p>
            <a:endParaRPr lang="en-GB" dirty="0"/>
          </a:p>
          <a:p>
            <a:r>
              <a:rPr lang="en-GB" dirty="0"/>
              <a:t>As adult services we are therefore working closely with our carers to get the offer right and support this part of our population.</a:t>
            </a:r>
          </a:p>
          <a:p>
            <a:endParaRPr lang="en-GB" dirty="0"/>
          </a:p>
          <a:p>
            <a:r>
              <a:rPr lang="en-GB" dirty="0"/>
              <a:t>Carer’s board</a:t>
            </a:r>
          </a:p>
          <a:p>
            <a:r>
              <a:rPr lang="en-GB" dirty="0"/>
              <a:t>Carer’s trust</a:t>
            </a:r>
          </a:p>
          <a:p>
            <a:r>
              <a:rPr lang="en-GB" dirty="0"/>
              <a:t>All staff engaging in and asking about carer needs and knowing what the offer is to address them. </a:t>
            </a:r>
          </a:p>
        </p:txBody>
      </p:sp>
      <p:sp>
        <p:nvSpPr>
          <p:cNvPr id="4" name="Slide Number Placeholder 3"/>
          <p:cNvSpPr>
            <a:spLocks noGrp="1"/>
          </p:cNvSpPr>
          <p:nvPr>
            <p:ph type="sldNum" sz="quarter" idx="5"/>
          </p:nvPr>
        </p:nvSpPr>
        <p:spPr/>
        <p:txBody>
          <a:bodyPr/>
          <a:lstStyle/>
          <a:p>
            <a:fld id="{84447D49-F86C-4669-9D6A-37F45C4D1D06}" type="slidenum">
              <a:rPr lang="en-GB" smtClean="0"/>
              <a:t>3</a:t>
            </a:fld>
            <a:endParaRPr lang="en-GB"/>
          </a:p>
        </p:txBody>
      </p:sp>
    </p:spTree>
    <p:extLst>
      <p:ext uri="{BB962C8B-B14F-4D97-AF65-F5344CB8AC3E}">
        <p14:creationId xmlns:p14="http://schemas.microsoft.com/office/powerpoint/2010/main" val="18581284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highlights from this is that </a:t>
            </a:r>
          </a:p>
          <a:p>
            <a:pPr marL="171450" indent="-171450">
              <a:buFont typeface="Arial" panose="020B0604020202020204" pitchFamily="34" charset="0"/>
              <a:buChar char="•"/>
            </a:pPr>
            <a:r>
              <a:rPr lang="en-GB" dirty="0"/>
              <a:t>Need for multimedia formats for information</a:t>
            </a:r>
          </a:p>
          <a:p>
            <a:pPr marL="171450" indent="-171450">
              <a:buFont typeface="Arial" panose="020B0604020202020204" pitchFamily="34" charset="0"/>
              <a:buChar char="•"/>
            </a:pPr>
            <a:r>
              <a:rPr lang="en-GB" dirty="0"/>
              <a:t>Need to get Solihull information to Birmingham community hubs</a:t>
            </a:r>
          </a:p>
          <a:p>
            <a:pPr marL="171450" indent="-171450">
              <a:buFont typeface="Arial" panose="020B0604020202020204" pitchFamily="34" charset="0"/>
              <a:buChar char="•"/>
            </a:pPr>
            <a:r>
              <a:rPr lang="en-GB" dirty="0"/>
              <a:t>The importance of ongoing engagement – constant learning and listening</a:t>
            </a:r>
          </a:p>
          <a:p>
            <a:pPr marL="171450" indent="-171450">
              <a:buFont typeface="Arial" panose="020B0604020202020204" pitchFamily="34" charset="0"/>
              <a:buChar char="•"/>
            </a:pPr>
            <a:r>
              <a:rPr lang="en-GB" dirty="0"/>
              <a:t>The value of building our co-production activity.</a:t>
            </a:r>
          </a:p>
          <a:p>
            <a:endParaRPr lang="en-GB" dirty="0"/>
          </a:p>
        </p:txBody>
      </p:sp>
      <p:sp>
        <p:nvSpPr>
          <p:cNvPr id="4" name="Slide Number Placeholder 3"/>
          <p:cNvSpPr>
            <a:spLocks noGrp="1"/>
          </p:cNvSpPr>
          <p:nvPr>
            <p:ph type="sldNum" sz="quarter" idx="5"/>
          </p:nvPr>
        </p:nvSpPr>
        <p:spPr/>
        <p:txBody>
          <a:bodyPr/>
          <a:lstStyle/>
          <a:p>
            <a:fld id="{84447D49-F86C-4669-9D6A-37F45C4D1D06}" type="slidenum">
              <a:rPr lang="en-GB" smtClean="0"/>
              <a:t>4</a:t>
            </a:fld>
            <a:endParaRPr lang="en-GB"/>
          </a:p>
        </p:txBody>
      </p:sp>
    </p:spTree>
    <p:extLst>
      <p:ext uri="{BB962C8B-B14F-4D97-AF65-F5344CB8AC3E}">
        <p14:creationId xmlns:p14="http://schemas.microsoft.com/office/powerpoint/2010/main" val="9980618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4447D49-F86C-4669-9D6A-37F45C4D1D06}" type="slidenum">
              <a:rPr lang="en-GB" smtClean="0"/>
              <a:t>5</a:t>
            </a:fld>
            <a:endParaRPr lang="en-GB"/>
          </a:p>
        </p:txBody>
      </p:sp>
    </p:spTree>
    <p:extLst>
      <p:ext uri="{BB962C8B-B14F-4D97-AF65-F5344CB8AC3E}">
        <p14:creationId xmlns:p14="http://schemas.microsoft.com/office/powerpoint/2010/main" val="40550525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0">
              <a:latin typeface="Arial"/>
              <a:cs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8E376C-F83C-4625-953B-BB2860A9C29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4339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4795F0A-8581-755C-604D-85E07D02365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1200" y="0"/>
            <a:ext cx="12189600" cy="6858000"/>
          </a:xfrm>
          <a:prstGeom prst="rect">
            <a:avLst/>
          </a:prstGeom>
        </p:spPr>
      </p:pic>
      <p:sp>
        <p:nvSpPr>
          <p:cNvPr id="2" name="Title 1">
            <a:extLst>
              <a:ext uri="{FF2B5EF4-FFF2-40B4-BE49-F238E27FC236}">
                <a16:creationId xmlns:a16="http://schemas.microsoft.com/office/drawing/2014/main" id="{18AEFB77-5B03-7266-63E5-E7AFD9D1DC1C}"/>
              </a:ext>
            </a:extLst>
          </p:cNvPr>
          <p:cNvSpPr>
            <a:spLocks noGrp="1"/>
          </p:cNvSpPr>
          <p:nvPr>
            <p:ph type="ctrTitle"/>
          </p:nvPr>
        </p:nvSpPr>
        <p:spPr>
          <a:xfrm>
            <a:off x="1523997" y="2804160"/>
            <a:ext cx="9144000" cy="1847738"/>
          </a:xfrm>
        </p:spPr>
        <p:txBody>
          <a:bodyPr anchor="ctr" anchorCtr="0">
            <a:normAutofit/>
          </a:bodyPr>
          <a:lstStyle>
            <a:lvl1pPr algn="ctr">
              <a:defRPr sz="4800">
                <a:solidFill>
                  <a:schemeClr val="bg1"/>
                </a:solidFill>
              </a:defRPr>
            </a:lvl1pPr>
          </a:lstStyle>
          <a:p>
            <a:r>
              <a:rPr lang="en-GB"/>
              <a:t>Click to edit Master title style</a:t>
            </a:r>
          </a:p>
        </p:txBody>
      </p:sp>
      <p:pic>
        <p:nvPicPr>
          <p:cNvPr id="14" name="Picture 13">
            <a:extLst>
              <a:ext uri="{FF2B5EF4-FFF2-40B4-BE49-F238E27FC236}">
                <a16:creationId xmlns:a16="http://schemas.microsoft.com/office/drawing/2014/main" id="{4E5AB8BC-C539-DE8A-E84D-CF86C9B89B0A}"/>
              </a:ext>
            </a:extLst>
          </p:cNvPr>
          <p:cNvPicPr>
            <a:picLocks noChangeAspect="1"/>
          </p:cNvPicPr>
          <p:nvPr userDrawn="1"/>
        </p:nvPicPr>
        <p:blipFill>
          <a:blip r:embed="rId3">
            <a:alphaModFix/>
            <a:extLst>
              <a:ext uri="{28A0092B-C50C-407E-A947-70E740481C1C}">
                <a14:useLocalDpi xmlns:a14="http://schemas.microsoft.com/office/drawing/2010/main" val="0"/>
              </a:ext>
            </a:extLst>
          </a:blip>
          <a:stretch>
            <a:fillRect/>
          </a:stretch>
        </p:blipFill>
        <p:spPr>
          <a:xfrm>
            <a:off x="5188838" y="160648"/>
            <a:ext cx="1814325" cy="1800000"/>
          </a:xfrm>
          <a:prstGeom prst="rect">
            <a:avLst/>
          </a:prstGeom>
        </p:spPr>
      </p:pic>
      <p:sp>
        <p:nvSpPr>
          <p:cNvPr id="3" name="TextBox 2">
            <a:extLst>
              <a:ext uri="{FF2B5EF4-FFF2-40B4-BE49-F238E27FC236}">
                <a16:creationId xmlns:a16="http://schemas.microsoft.com/office/drawing/2014/main" id="{95B4B182-2538-7762-4B45-7193C02385BA}"/>
              </a:ext>
            </a:extLst>
          </p:cNvPr>
          <p:cNvSpPr txBox="1"/>
          <p:nvPr userDrawn="1"/>
        </p:nvSpPr>
        <p:spPr>
          <a:xfrm>
            <a:off x="3586480" y="1981200"/>
            <a:ext cx="5019040" cy="523220"/>
          </a:xfrm>
          <a:prstGeom prst="rect">
            <a:avLst/>
          </a:prstGeom>
          <a:noFill/>
        </p:spPr>
        <p:txBody>
          <a:bodyPr wrap="square" rtlCol="0">
            <a:spAutoFit/>
          </a:bodyPr>
          <a:lstStyle/>
          <a:p>
            <a:pPr algn="ctr"/>
            <a:r>
              <a:rPr lang="en-GB" sz="1400">
                <a:solidFill>
                  <a:schemeClr val="bg1"/>
                </a:solidFill>
                <a:latin typeface="Arial Black" panose="020B0A04020102020204" pitchFamily="34" charset="0"/>
                <a:cs typeface="Arial" panose="020B0604020202020204" pitchFamily="34" charset="0"/>
              </a:rPr>
              <a:t>Adult Social Care</a:t>
            </a:r>
          </a:p>
          <a:p>
            <a:pPr algn="ctr"/>
            <a:r>
              <a:rPr lang="en-GB" sz="1400">
                <a:solidFill>
                  <a:schemeClr val="bg1"/>
                </a:solidFill>
                <a:latin typeface="Arial Black" panose="020B0A04020102020204" pitchFamily="34" charset="0"/>
                <a:cs typeface="Arial" panose="020B0604020202020204" pitchFamily="34" charset="0"/>
              </a:rPr>
              <a:t>Making a difference in the right way, every day</a:t>
            </a:r>
          </a:p>
        </p:txBody>
      </p:sp>
    </p:spTree>
    <p:extLst>
      <p:ext uri="{BB962C8B-B14F-4D97-AF65-F5344CB8AC3E}">
        <p14:creationId xmlns:p14="http://schemas.microsoft.com/office/powerpoint/2010/main" val="474032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4F41E-2A6A-D161-F5A6-3C88025A8990}"/>
              </a:ext>
            </a:extLst>
          </p:cNvPr>
          <p:cNvSpPr>
            <a:spLocks noGrp="1"/>
          </p:cNvSpPr>
          <p:nvPr>
            <p:ph type="title"/>
          </p:nvPr>
        </p:nvSpPr>
        <p:spPr/>
        <p:txBody>
          <a:bodyPr/>
          <a:lstStyle>
            <a:lvl1pPr>
              <a:defRPr sz="4000"/>
            </a:lvl1pPr>
          </a:lstStyle>
          <a:p>
            <a:r>
              <a:rPr lang="en-GB"/>
              <a:t>Click to edit Master title style</a:t>
            </a:r>
          </a:p>
        </p:txBody>
      </p:sp>
      <p:sp>
        <p:nvSpPr>
          <p:cNvPr id="3" name="Content Placeholder 2">
            <a:extLst>
              <a:ext uri="{FF2B5EF4-FFF2-40B4-BE49-F238E27FC236}">
                <a16:creationId xmlns:a16="http://schemas.microsoft.com/office/drawing/2014/main" id="{D9EEBEBF-7F7F-C166-70A1-7863C0C80EBD}"/>
              </a:ext>
            </a:extLst>
          </p:cNvPr>
          <p:cNvSpPr>
            <a:spLocks noGrp="1"/>
          </p:cNvSpPr>
          <p:nvPr>
            <p:ph idx="1"/>
          </p:nvPr>
        </p:nvSpPr>
        <p:spPr>
          <a:xfrm>
            <a:off x="481563" y="1798983"/>
            <a:ext cx="11228874" cy="477730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1224919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6E1BD-159B-93D9-760F-D9640FFEE5E6}"/>
              </a:ext>
            </a:extLst>
          </p:cNvPr>
          <p:cNvSpPr>
            <a:spLocks noGrp="1"/>
          </p:cNvSpPr>
          <p:nvPr>
            <p:ph type="title"/>
          </p:nvPr>
        </p:nvSpPr>
        <p:spPr>
          <a:xfrm>
            <a:off x="838200" y="576263"/>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91AC4F9E-AB1F-1283-0A13-8CAFB3302D71}"/>
              </a:ext>
            </a:extLst>
          </p:cNvPr>
          <p:cNvSpPr>
            <a:spLocks noGrp="1"/>
          </p:cNvSpPr>
          <p:nvPr>
            <p:ph type="body" idx="1"/>
          </p:nvPr>
        </p:nvSpPr>
        <p:spPr>
          <a:xfrm>
            <a:off x="838200" y="3562920"/>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Tree>
    <p:extLst>
      <p:ext uri="{BB962C8B-B14F-4D97-AF65-F5344CB8AC3E}">
        <p14:creationId xmlns:p14="http://schemas.microsoft.com/office/powerpoint/2010/main" val="2839174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E91A2-C908-CBB8-AD89-2AB0AA6FCAF6}"/>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A5A9DAE-1AA5-9DB8-8174-32E74A27BE2A}"/>
              </a:ext>
            </a:extLst>
          </p:cNvPr>
          <p:cNvSpPr>
            <a:spLocks noGrp="1"/>
          </p:cNvSpPr>
          <p:nvPr>
            <p:ph sz="half" idx="1"/>
          </p:nvPr>
        </p:nvSpPr>
        <p:spPr>
          <a:xfrm>
            <a:off x="858078" y="1872931"/>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146F6908-B40D-F1C7-7D6C-56CEEDA22069}"/>
              </a:ext>
            </a:extLst>
          </p:cNvPr>
          <p:cNvSpPr>
            <a:spLocks noGrp="1"/>
          </p:cNvSpPr>
          <p:nvPr>
            <p:ph sz="half" idx="2"/>
          </p:nvPr>
        </p:nvSpPr>
        <p:spPr>
          <a:xfrm>
            <a:off x="6192078" y="1872931"/>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902505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FA602-C12B-DD54-9E7E-FE157C01BC33}"/>
              </a:ext>
            </a:extLst>
          </p:cNvPr>
          <p:cNvSpPr>
            <a:spLocks noGrp="1"/>
          </p:cNvSpPr>
          <p:nvPr>
            <p:ph type="title"/>
          </p:nvPr>
        </p:nvSpPr>
        <p:spPr>
          <a:xfrm>
            <a:off x="839788" y="365126"/>
            <a:ext cx="10515600" cy="868452"/>
          </a:xfrm>
        </p:spPr>
        <p:txBody>
          <a:bodyPr/>
          <a:lstStyle/>
          <a:p>
            <a:r>
              <a:rPr lang="en-GB"/>
              <a:t>Click to edit Master title style</a:t>
            </a:r>
          </a:p>
        </p:txBody>
      </p:sp>
      <p:sp>
        <p:nvSpPr>
          <p:cNvPr id="3" name="Text Placeholder 2">
            <a:extLst>
              <a:ext uri="{FF2B5EF4-FFF2-40B4-BE49-F238E27FC236}">
                <a16:creationId xmlns:a16="http://schemas.microsoft.com/office/drawing/2014/main" id="{F65CABBB-0480-EC3C-A69C-5D9E53C180D3}"/>
              </a:ext>
            </a:extLst>
          </p:cNvPr>
          <p:cNvSpPr>
            <a:spLocks noGrp="1"/>
          </p:cNvSpPr>
          <p:nvPr>
            <p:ph type="body" idx="1"/>
          </p:nvPr>
        </p:nvSpPr>
        <p:spPr>
          <a:xfrm>
            <a:off x="839788" y="1448249"/>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00FCE46-8F0A-925C-3F5C-AA841F8FD8EB}"/>
              </a:ext>
            </a:extLst>
          </p:cNvPr>
          <p:cNvSpPr>
            <a:spLocks noGrp="1"/>
          </p:cNvSpPr>
          <p:nvPr>
            <p:ph sz="half" idx="2"/>
          </p:nvPr>
        </p:nvSpPr>
        <p:spPr>
          <a:xfrm>
            <a:off x="839788" y="2272160"/>
            <a:ext cx="5157787" cy="330050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B49BC638-A8A5-FB3A-9469-69EFE4053F63}"/>
              </a:ext>
            </a:extLst>
          </p:cNvPr>
          <p:cNvSpPr>
            <a:spLocks noGrp="1"/>
          </p:cNvSpPr>
          <p:nvPr>
            <p:ph type="body" sz="quarter" idx="3"/>
          </p:nvPr>
        </p:nvSpPr>
        <p:spPr>
          <a:xfrm>
            <a:off x="6172200" y="1448249"/>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3FDF97A-5285-E45E-2129-1DD60F1BB38C}"/>
              </a:ext>
            </a:extLst>
          </p:cNvPr>
          <p:cNvSpPr>
            <a:spLocks noGrp="1"/>
          </p:cNvSpPr>
          <p:nvPr>
            <p:ph sz="quarter" idx="4"/>
          </p:nvPr>
        </p:nvSpPr>
        <p:spPr>
          <a:xfrm>
            <a:off x="6172200" y="2272161"/>
            <a:ext cx="5183188" cy="330050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1863333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208D0-116F-348B-8BD7-7FD0C65BB5A6}"/>
              </a:ext>
            </a:extLst>
          </p:cNvPr>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6071988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541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 Blue 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4795F0A-8581-755C-604D-85E07D023651}"/>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1200" y="0"/>
            <a:ext cx="12189600" cy="6858000"/>
          </a:xfrm>
          <a:prstGeom prst="rect">
            <a:avLst/>
          </a:prstGeom>
        </p:spPr>
      </p:pic>
      <p:sp>
        <p:nvSpPr>
          <p:cNvPr id="2" name="Title 1">
            <a:extLst>
              <a:ext uri="{FF2B5EF4-FFF2-40B4-BE49-F238E27FC236}">
                <a16:creationId xmlns:a16="http://schemas.microsoft.com/office/drawing/2014/main" id="{18AEFB77-5B03-7266-63E5-E7AFD9D1DC1C}"/>
              </a:ext>
            </a:extLst>
          </p:cNvPr>
          <p:cNvSpPr>
            <a:spLocks noGrp="1"/>
          </p:cNvSpPr>
          <p:nvPr>
            <p:ph type="ctrTitle" hasCustomPrompt="1"/>
          </p:nvPr>
        </p:nvSpPr>
        <p:spPr>
          <a:xfrm>
            <a:off x="1524000" y="796771"/>
            <a:ext cx="9144000" cy="5264458"/>
          </a:xfrm>
        </p:spPr>
        <p:txBody>
          <a:bodyPr anchor="ctr" anchorCtr="0">
            <a:normAutofit/>
          </a:bodyPr>
          <a:lstStyle>
            <a:lvl1pPr algn="ctr">
              <a:defRPr sz="8000">
                <a:solidFill>
                  <a:schemeClr val="bg1"/>
                </a:solidFill>
              </a:defRPr>
            </a:lvl1pPr>
          </a:lstStyle>
          <a:p>
            <a:r>
              <a:rPr lang="en-GB"/>
              <a:t>Click to add text</a:t>
            </a:r>
          </a:p>
        </p:txBody>
      </p:sp>
    </p:spTree>
    <p:extLst>
      <p:ext uri="{BB962C8B-B14F-4D97-AF65-F5344CB8AC3E}">
        <p14:creationId xmlns:p14="http://schemas.microsoft.com/office/powerpoint/2010/main" val="1720740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3B20B-907B-7A00-31D8-68B7634D050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9C5C38A3-7830-78BB-126C-A91FBA14A9D1}"/>
              </a:ext>
            </a:extLst>
          </p:cNvPr>
          <p:cNvSpPr>
            <a:spLocks noGrp="1"/>
          </p:cNvSpPr>
          <p:nvPr>
            <p:ph idx="1"/>
          </p:nvPr>
        </p:nvSpPr>
        <p:spPr>
          <a:xfrm>
            <a:off x="5468247" y="1451114"/>
            <a:ext cx="6172200" cy="515859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3E376B2B-B004-169F-7F48-D0CD09C6A0EF}"/>
              </a:ext>
            </a:extLst>
          </p:cNvPr>
          <p:cNvSpPr>
            <a:spLocks noGrp="1"/>
          </p:cNvSpPr>
          <p:nvPr>
            <p:ph type="body" sz="half" idx="2"/>
          </p:nvPr>
        </p:nvSpPr>
        <p:spPr>
          <a:xfrm>
            <a:off x="839788" y="2057400"/>
            <a:ext cx="3932237" cy="455231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820894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9FE77-8A42-AE9C-A2E6-D58750BE3BE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B48B9273-882E-D2FD-9119-2BE75DC21471}"/>
              </a:ext>
            </a:extLst>
          </p:cNvPr>
          <p:cNvSpPr>
            <a:spLocks noGrp="1"/>
          </p:cNvSpPr>
          <p:nvPr>
            <p:ph type="pic" idx="1"/>
          </p:nvPr>
        </p:nvSpPr>
        <p:spPr>
          <a:xfrm>
            <a:off x="5537821" y="1560443"/>
            <a:ext cx="6172200" cy="500819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4A6D92C-0420-8355-ADFA-DC95F6A58EBB}"/>
              </a:ext>
            </a:extLst>
          </p:cNvPr>
          <p:cNvSpPr>
            <a:spLocks noGrp="1"/>
          </p:cNvSpPr>
          <p:nvPr>
            <p:ph type="body" sz="half" idx="2"/>
          </p:nvPr>
        </p:nvSpPr>
        <p:spPr>
          <a:xfrm>
            <a:off x="839788" y="2057400"/>
            <a:ext cx="3932237" cy="45112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3160177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79AFE-CD21-47DF-AA80-483FE41C72A8}"/>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DBE56864-4709-64EA-9C76-BC5FC6DB0F7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6891940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511B7E-9AAA-C587-4070-73095CF9B221}"/>
              </a:ext>
            </a:extLst>
          </p:cNvPr>
          <p:cNvSpPr>
            <a:spLocks noGrp="1"/>
          </p:cNvSpPr>
          <p:nvPr>
            <p:ph type="title" orient="vert"/>
          </p:nvPr>
        </p:nvSpPr>
        <p:spPr>
          <a:xfrm>
            <a:off x="8724900" y="365125"/>
            <a:ext cx="2628900" cy="5216166"/>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7802D2CB-53D2-9F02-FE59-28D1328164D5}"/>
              </a:ext>
            </a:extLst>
          </p:cNvPr>
          <p:cNvSpPr>
            <a:spLocks noGrp="1"/>
          </p:cNvSpPr>
          <p:nvPr>
            <p:ph type="body" orient="vert" idx="1"/>
          </p:nvPr>
        </p:nvSpPr>
        <p:spPr>
          <a:xfrm>
            <a:off x="838200" y="365125"/>
            <a:ext cx="7734300" cy="5216166"/>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5529680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5F665-1741-2F2F-E159-B96ED17AFE09}"/>
              </a:ext>
            </a:extLst>
          </p:cNvPr>
          <p:cNvSpPr>
            <a:spLocks noGrp="1"/>
          </p:cNvSpPr>
          <p:nvPr>
            <p:ph type="ctrTitle"/>
          </p:nvPr>
        </p:nvSpPr>
        <p:spPr>
          <a:xfrm>
            <a:off x="1524000" y="1600199"/>
            <a:ext cx="9144000" cy="1909763"/>
          </a:xfrm>
        </p:spPr>
        <p:txBody>
          <a:bodyPr anchor="b"/>
          <a:lstStyle>
            <a:lvl1pPr algn="ctr">
              <a:defRPr sz="6000">
                <a:solidFill>
                  <a:srgbClr val="2A3886"/>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8CFF10D2-6F0A-9D90-B870-14C2E7A39719}"/>
              </a:ext>
            </a:extLst>
          </p:cNvPr>
          <p:cNvSpPr>
            <a:spLocks noGrp="1"/>
          </p:cNvSpPr>
          <p:nvPr>
            <p:ph type="subTitle" idx="1"/>
          </p:nvPr>
        </p:nvSpPr>
        <p:spPr>
          <a:xfrm>
            <a:off x="1524000" y="3602038"/>
            <a:ext cx="9144000" cy="1655762"/>
          </a:xfrm>
        </p:spPr>
        <p:txBody>
          <a:bodyPr/>
          <a:lstStyle>
            <a:lvl1pPr marL="0" indent="0" algn="ctr">
              <a:buNone/>
              <a:defRPr sz="2400">
                <a:solidFill>
                  <a:srgbClr val="405A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5BAD47C-A26A-52E3-D383-4A77A22FE1CB}"/>
              </a:ext>
            </a:extLst>
          </p:cNvPr>
          <p:cNvSpPr>
            <a:spLocks noGrp="1"/>
          </p:cNvSpPr>
          <p:nvPr>
            <p:ph type="dt" sz="half" idx="10"/>
          </p:nvPr>
        </p:nvSpPr>
        <p:spPr>
          <a:xfrm>
            <a:off x="838200" y="6356350"/>
            <a:ext cx="2743200" cy="365125"/>
          </a:xfrm>
          <a:prstGeom prst="rect">
            <a:avLst/>
          </a:prstGeom>
        </p:spPr>
        <p:txBody>
          <a:bodyPr/>
          <a:lstStyle/>
          <a:p>
            <a:fld id="{2C86A0FC-B1A2-4E13-BC65-6BEF6F0BF031}" type="datetimeFigureOut">
              <a:rPr lang="en-GB" smtClean="0"/>
              <a:t>23/09/2026</a:t>
            </a:fld>
            <a:endParaRPr lang="en-GB"/>
          </a:p>
        </p:txBody>
      </p:sp>
      <p:sp>
        <p:nvSpPr>
          <p:cNvPr id="5" name="Footer Placeholder 4">
            <a:extLst>
              <a:ext uri="{FF2B5EF4-FFF2-40B4-BE49-F238E27FC236}">
                <a16:creationId xmlns:a16="http://schemas.microsoft.com/office/drawing/2014/main" id="{1486E7D8-9841-BC1E-2FDB-062CD2CA1EE6}"/>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7E08805E-A7E5-11DE-F951-5D0EF770783A}"/>
              </a:ext>
            </a:extLst>
          </p:cNvPr>
          <p:cNvSpPr>
            <a:spLocks noGrp="1"/>
          </p:cNvSpPr>
          <p:nvPr>
            <p:ph type="sldNum" sz="quarter" idx="12"/>
          </p:nvPr>
        </p:nvSpPr>
        <p:spPr>
          <a:xfrm>
            <a:off x="8610600" y="6356350"/>
            <a:ext cx="2743200" cy="365125"/>
          </a:xfrm>
          <a:prstGeom prst="rect">
            <a:avLst/>
          </a:prstGeom>
        </p:spPr>
        <p:txBody>
          <a:bodyPr/>
          <a:lstStyle/>
          <a:p>
            <a:fld id="{0CAB91DA-B4BA-4120-995D-5FC8081965E1}" type="slidenum">
              <a:rPr lang="en-GB" smtClean="0"/>
              <a:t>‹#›</a:t>
            </a:fld>
            <a:endParaRPr lang="en-GB"/>
          </a:p>
        </p:txBody>
      </p:sp>
    </p:spTree>
    <p:extLst>
      <p:ext uri="{BB962C8B-B14F-4D97-AF65-F5344CB8AC3E}">
        <p14:creationId xmlns:p14="http://schemas.microsoft.com/office/powerpoint/2010/main" val="39850574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B766D-B88A-E8F8-DB20-9A21906CE90F}"/>
              </a:ext>
            </a:extLst>
          </p:cNvPr>
          <p:cNvSpPr>
            <a:spLocks noGrp="1"/>
          </p:cNvSpPr>
          <p:nvPr>
            <p:ph type="title"/>
          </p:nvPr>
        </p:nvSpPr>
        <p:spPr/>
        <p:txBody>
          <a:bodyPr/>
          <a:lstStyle>
            <a:lvl1pPr>
              <a:defRPr>
                <a:solidFill>
                  <a:srgbClr val="2A3886"/>
                </a:solidFill>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0B8A823-F4A6-EE61-346B-C4EEF1EBBB74}"/>
              </a:ext>
            </a:extLst>
          </p:cNvPr>
          <p:cNvSpPr>
            <a:spLocks noGrp="1"/>
          </p:cNvSpPr>
          <p:nvPr>
            <p:ph idx="1"/>
          </p:nvPr>
        </p:nvSpPr>
        <p:spPr>
          <a:xfrm>
            <a:off x="572568" y="1533236"/>
            <a:ext cx="11135170" cy="5145371"/>
          </a:xfrm>
        </p:spPr>
        <p:txBody>
          <a:bodyPr/>
          <a:lstStyle>
            <a:lvl1pPr>
              <a:defRPr>
                <a:solidFill>
                  <a:srgbClr val="405A9F"/>
                </a:solidFill>
              </a:defRPr>
            </a:lvl1pPr>
            <a:lvl2pPr>
              <a:defRPr>
                <a:solidFill>
                  <a:srgbClr val="405A9F"/>
                </a:solidFill>
              </a:defRPr>
            </a:lvl2pPr>
            <a:lvl3pPr>
              <a:defRPr>
                <a:solidFill>
                  <a:srgbClr val="405A9F"/>
                </a:solidFill>
              </a:defRPr>
            </a:lvl3pPr>
            <a:lvl4pPr>
              <a:defRPr>
                <a:solidFill>
                  <a:srgbClr val="405A9F"/>
                </a:solidFill>
              </a:defRPr>
            </a:lvl4pPr>
            <a:lvl5pPr>
              <a:defRPr>
                <a:solidFill>
                  <a:srgbClr val="405A9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726326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17795-04BA-B94C-971D-FB8836E5F16E}"/>
              </a:ext>
            </a:extLst>
          </p:cNvPr>
          <p:cNvSpPr>
            <a:spLocks noGrp="1"/>
          </p:cNvSpPr>
          <p:nvPr>
            <p:ph type="title"/>
          </p:nvPr>
        </p:nvSpPr>
        <p:spPr>
          <a:xfrm>
            <a:off x="831850" y="1709738"/>
            <a:ext cx="10515600" cy="2852737"/>
          </a:xfrm>
        </p:spPr>
        <p:txBody>
          <a:bodyPr anchor="b"/>
          <a:lstStyle>
            <a:lvl1pPr>
              <a:defRPr sz="6000">
                <a:solidFill>
                  <a:srgbClr val="2A3886"/>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03C0FD5-CA36-A2F6-E674-E63AE3DED481}"/>
              </a:ext>
            </a:extLst>
          </p:cNvPr>
          <p:cNvSpPr>
            <a:spLocks noGrp="1"/>
          </p:cNvSpPr>
          <p:nvPr>
            <p:ph type="body" idx="1"/>
          </p:nvPr>
        </p:nvSpPr>
        <p:spPr>
          <a:xfrm>
            <a:off x="831850" y="4589463"/>
            <a:ext cx="10515600" cy="1500187"/>
          </a:xfrm>
        </p:spPr>
        <p:txBody>
          <a:bodyPr/>
          <a:lstStyle>
            <a:lvl1pPr marL="0" indent="0">
              <a:buNone/>
              <a:defRPr sz="2400">
                <a:solidFill>
                  <a:srgbClr val="405A9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377A7B8-4F52-C9EC-3DF4-D35951EDC98C}"/>
              </a:ext>
            </a:extLst>
          </p:cNvPr>
          <p:cNvSpPr>
            <a:spLocks noGrp="1"/>
          </p:cNvSpPr>
          <p:nvPr>
            <p:ph type="dt" sz="half" idx="10"/>
          </p:nvPr>
        </p:nvSpPr>
        <p:spPr>
          <a:xfrm>
            <a:off x="838200" y="6356350"/>
            <a:ext cx="2743200" cy="365125"/>
          </a:xfrm>
          <a:prstGeom prst="rect">
            <a:avLst/>
          </a:prstGeom>
        </p:spPr>
        <p:txBody>
          <a:bodyPr/>
          <a:lstStyle/>
          <a:p>
            <a:fld id="{2C86A0FC-B1A2-4E13-BC65-6BEF6F0BF031}" type="datetimeFigureOut">
              <a:rPr lang="en-GB" smtClean="0"/>
              <a:t>23/09/2026</a:t>
            </a:fld>
            <a:endParaRPr lang="en-GB"/>
          </a:p>
        </p:txBody>
      </p:sp>
      <p:sp>
        <p:nvSpPr>
          <p:cNvPr id="5" name="Footer Placeholder 4">
            <a:extLst>
              <a:ext uri="{FF2B5EF4-FFF2-40B4-BE49-F238E27FC236}">
                <a16:creationId xmlns:a16="http://schemas.microsoft.com/office/drawing/2014/main" id="{EF3F3740-FDAA-1E42-233F-0E785AEB3D97}"/>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DBCF7E8E-2920-3498-4E54-1CCD8A1574AA}"/>
              </a:ext>
            </a:extLst>
          </p:cNvPr>
          <p:cNvSpPr>
            <a:spLocks noGrp="1"/>
          </p:cNvSpPr>
          <p:nvPr>
            <p:ph type="sldNum" sz="quarter" idx="12"/>
          </p:nvPr>
        </p:nvSpPr>
        <p:spPr>
          <a:xfrm>
            <a:off x="8610600" y="6356350"/>
            <a:ext cx="2743200" cy="365125"/>
          </a:xfrm>
          <a:prstGeom prst="rect">
            <a:avLst/>
          </a:prstGeom>
        </p:spPr>
        <p:txBody>
          <a:bodyPr/>
          <a:lstStyle/>
          <a:p>
            <a:fld id="{0CAB91DA-B4BA-4120-995D-5FC8081965E1}" type="slidenum">
              <a:rPr lang="en-GB" smtClean="0"/>
              <a:t>‹#›</a:t>
            </a:fld>
            <a:endParaRPr lang="en-GB"/>
          </a:p>
        </p:txBody>
      </p:sp>
    </p:spTree>
    <p:extLst>
      <p:ext uri="{BB962C8B-B14F-4D97-AF65-F5344CB8AC3E}">
        <p14:creationId xmlns:p14="http://schemas.microsoft.com/office/powerpoint/2010/main" val="9760639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4AF6A-7767-8E83-5E88-DAF79E128C69}"/>
              </a:ext>
            </a:extLst>
          </p:cNvPr>
          <p:cNvSpPr>
            <a:spLocks noGrp="1"/>
          </p:cNvSpPr>
          <p:nvPr>
            <p:ph type="title"/>
          </p:nvPr>
        </p:nvSpPr>
        <p:spPr/>
        <p:txBody>
          <a:bodyPr/>
          <a:lstStyle>
            <a:lvl1pPr>
              <a:defRPr>
                <a:solidFill>
                  <a:srgbClr val="2A3886"/>
                </a:solidFill>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2E4DBE7-FD45-822E-22C6-19DF2FD329CB}"/>
              </a:ext>
            </a:extLst>
          </p:cNvPr>
          <p:cNvSpPr>
            <a:spLocks noGrp="1"/>
          </p:cNvSpPr>
          <p:nvPr>
            <p:ph sz="half" idx="1"/>
          </p:nvPr>
        </p:nvSpPr>
        <p:spPr>
          <a:xfrm>
            <a:off x="838200" y="1825625"/>
            <a:ext cx="5181600" cy="4351338"/>
          </a:xfrm>
        </p:spPr>
        <p:txBody>
          <a:bodyPr/>
          <a:lstStyle>
            <a:lvl1pPr>
              <a:defRPr>
                <a:solidFill>
                  <a:srgbClr val="405A9F"/>
                </a:solidFill>
              </a:defRPr>
            </a:lvl1pPr>
            <a:lvl2pPr>
              <a:defRPr>
                <a:solidFill>
                  <a:srgbClr val="405A9F"/>
                </a:solidFill>
              </a:defRPr>
            </a:lvl2pPr>
            <a:lvl3pPr>
              <a:defRPr>
                <a:solidFill>
                  <a:srgbClr val="405A9F"/>
                </a:solidFill>
              </a:defRPr>
            </a:lvl3pPr>
            <a:lvl4pPr>
              <a:defRPr>
                <a:solidFill>
                  <a:srgbClr val="405A9F"/>
                </a:solidFill>
              </a:defRPr>
            </a:lvl4pPr>
            <a:lvl5pPr>
              <a:defRPr>
                <a:solidFill>
                  <a:srgbClr val="405A9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C075C81-462B-B87E-3B33-CC1AAF5E4E53}"/>
              </a:ext>
            </a:extLst>
          </p:cNvPr>
          <p:cNvSpPr>
            <a:spLocks noGrp="1"/>
          </p:cNvSpPr>
          <p:nvPr>
            <p:ph sz="half" idx="2"/>
          </p:nvPr>
        </p:nvSpPr>
        <p:spPr>
          <a:xfrm>
            <a:off x="6172200" y="1825625"/>
            <a:ext cx="5181600" cy="4351338"/>
          </a:xfrm>
        </p:spPr>
        <p:txBody>
          <a:bodyPr/>
          <a:lstStyle>
            <a:lvl1pPr>
              <a:defRPr>
                <a:solidFill>
                  <a:srgbClr val="405A9F"/>
                </a:solidFill>
              </a:defRPr>
            </a:lvl1pPr>
            <a:lvl2pPr>
              <a:defRPr>
                <a:solidFill>
                  <a:srgbClr val="405A9F"/>
                </a:solidFill>
              </a:defRPr>
            </a:lvl2pPr>
            <a:lvl3pPr>
              <a:defRPr>
                <a:solidFill>
                  <a:srgbClr val="405A9F"/>
                </a:solidFill>
              </a:defRPr>
            </a:lvl3pPr>
            <a:lvl4pPr>
              <a:defRPr>
                <a:solidFill>
                  <a:srgbClr val="405A9F"/>
                </a:solidFill>
              </a:defRPr>
            </a:lvl4pPr>
            <a:lvl5pPr>
              <a:defRPr>
                <a:solidFill>
                  <a:srgbClr val="405A9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C90DAAC-1E9F-05FE-B850-A2178562A91E}"/>
              </a:ext>
            </a:extLst>
          </p:cNvPr>
          <p:cNvSpPr>
            <a:spLocks noGrp="1"/>
          </p:cNvSpPr>
          <p:nvPr>
            <p:ph type="dt" sz="half" idx="10"/>
          </p:nvPr>
        </p:nvSpPr>
        <p:spPr>
          <a:xfrm>
            <a:off x="838200" y="6356350"/>
            <a:ext cx="2743200" cy="365125"/>
          </a:xfrm>
          <a:prstGeom prst="rect">
            <a:avLst/>
          </a:prstGeom>
        </p:spPr>
        <p:txBody>
          <a:bodyPr/>
          <a:lstStyle/>
          <a:p>
            <a:fld id="{2C86A0FC-B1A2-4E13-BC65-6BEF6F0BF031}" type="datetimeFigureOut">
              <a:rPr lang="en-GB" smtClean="0"/>
              <a:t>23/09/2026</a:t>
            </a:fld>
            <a:endParaRPr lang="en-GB"/>
          </a:p>
        </p:txBody>
      </p:sp>
      <p:sp>
        <p:nvSpPr>
          <p:cNvPr id="6" name="Footer Placeholder 5">
            <a:extLst>
              <a:ext uri="{FF2B5EF4-FFF2-40B4-BE49-F238E27FC236}">
                <a16:creationId xmlns:a16="http://schemas.microsoft.com/office/drawing/2014/main" id="{FF55DBF8-71D2-35D4-0387-7C4AA2267127}"/>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DE8E8E40-DC4C-DC1D-3AB2-3091D7785FBF}"/>
              </a:ext>
            </a:extLst>
          </p:cNvPr>
          <p:cNvSpPr>
            <a:spLocks noGrp="1"/>
          </p:cNvSpPr>
          <p:nvPr>
            <p:ph type="sldNum" sz="quarter" idx="12"/>
          </p:nvPr>
        </p:nvSpPr>
        <p:spPr>
          <a:xfrm>
            <a:off x="8610600" y="6356350"/>
            <a:ext cx="2743200" cy="365125"/>
          </a:xfrm>
          <a:prstGeom prst="rect">
            <a:avLst/>
          </a:prstGeom>
        </p:spPr>
        <p:txBody>
          <a:bodyPr/>
          <a:lstStyle/>
          <a:p>
            <a:fld id="{0CAB91DA-B4BA-4120-995D-5FC8081965E1}" type="slidenum">
              <a:rPr lang="en-GB" smtClean="0"/>
              <a:t>‹#›</a:t>
            </a:fld>
            <a:endParaRPr lang="en-GB"/>
          </a:p>
        </p:txBody>
      </p:sp>
    </p:spTree>
    <p:extLst>
      <p:ext uri="{BB962C8B-B14F-4D97-AF65-F5344CB8AC3E}">
        <p14:creationId xmlns:p14="http://schemas.microsoft.com/office/powerpoint/2010/main" val="23129998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75C3B-289C-3359-9753-D42D3347DF23}"/>
              </a:ext>
            </a:extLst>
          </p:cNvPr>
          <p:cNvSpPr>
            <a:spLocks noGrp="1"/>
          </p:cNvSpPr>
          <p:nvPr>
            <p:ph type="title"/>
          </p:nvPr>
        </p:nvSpPr>
        <p:spPr>
          <a:xfrm>
            <a:off x="839788" y="365125"/>
            <a:ext cx="6475412" cy="1215197"/>
          </a:xfrm>
        </p:spPr>
        <p:txBody>
          <a:bodyPr/>
          <a:lstStyle>
            <a:lvl1pPr>
              <a:defRPr>
                <a:solidFill>
                  <a:srgbClr val="2A3886"/>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DD2F4247-F875-1DC3-64C3-055F13610145}"/>
              </a:ext>
            </a:extLst>
          </p:cNvPr>
          <p:cNvSpPr>
            <a:spLocks noGrp="1"/>
          </p:cNvSpPr>
          <p:nvPr>
            <p:ph type="body" idx="1"/>
          </p:nvPr>
        </p:nvSpPr>
        <p:spPr>
          <a:xfrm>
            <a:off x="839788" y="1857375"/>
            <a:ext cx="5157787" cy="6477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361E9B56-8DFA-F91E-6621-26D33DF72887}"/>
              </a:ext>
            </a:extLst>
          </p:cNvPr>
          <p:cNvSpPr>
            <a:spLocks noGrp="1"/>
          </p:cNvSpPr>
          <p:nvPr>
            <p:ph sz="half" idx="2"/>
          </p:nvPr>
        </p:nvSpPr>
        <p:spPr>
          <a:xfrm>
            <a:off x="839788" y="2505075"/>
            <a:ext cx="5157787" cy="3684588"/>
          </a:xfrm>
        </p:spPr>
        <p:txBody>
          <a:bodyPr/>
          <a:lstStyle>
            <a:lvl1pPr>
              <a:defRPr>
                <a:solidFill>
                  <a:srgbClr val="405A9F"/>
                </a:solidFill>
              </a:defRPr>
            </a:lvl1pPr>
            <a:lvl2pPr>
              <a:defRPr>
                <a:solidFill>
                  <a:srgbClr val="405A9F"/>
                </a:solidFill>
              </a:defRPr>
            </a:lvl2pPr>
            <a:lvl3pPr>
              <a:defRPr>
                <a:solidFill>
                  <a:srgbClr val="405A9F"/>
                </a:solidFill>
              </a:defRPr>
            </a:lvl3pPr>
            <a:lvl4pPr>
              <a:defRPr>
                <a:solidFill>
                  <a:srgbClr val="405A9F"/>
                </a:solidFill>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CCB07D4-C351-98A4-FD54-8D01624150FC}"/>
              </a:ext>
            </a:extLst>
          </p:cNvPr>
          <p:cNvSpPr>
            <a:spLocks noGrp="1"/>
          </p:cNvSpPr>
          <p:nvPr>
            <p:ph type="body" sz="quarter" idx="3"/>
          </p:nvPr>
        </p:nvSpPr>
        <p:spPr>
          <a:xfrm>
            <a:off x="6172200" y="1857373"/>
            <a:ext cx="5183188" cy="6477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18A4169-CACF-79E0-88CA-6334673F6CE2}"/>
              </a:ext>
            </a:extLst>
          </p:cNvPr>
          <p:cNvSpPr>
            <a:spLocks noGrp="1"/>
          </p:cNvSpPr>
          <p:nvPr>
            <p:ph sz="quarter" idx="4"/>
          </p:nvPr>
        </p:nvSpPr>
        <p:spPr>
          <a:xfrm>
            <a:off x="6172200" y="2505075"/>
            <a:ext cx="5183188" cy="3684588"/>
          </a:xfrm>
        </p:spPr>
        <p:txBody>
          <a:bodyPr/>
          <a:lstStyle>
            <a:lvl1pPr>
              <a:defRPr>
                <a:solidFill>
                  <a:srgbClr val="405A9F"/>
                </a:solidFill>
              </a:defRPr>
            </a:lvl1pPr>
            <a:lvl2pPr>
              <a:defRPr>
                <a:solidFill>
                  <a:srgbClr val="405A9F"/>
                </a:solidFill>
              </a:defRPr>
            </a:lvl2pPr>
            <a:lvl3pPr>
              <a:defRPr>
                <a:solidFill>
                  <a:srgbClr val="405A9F"/>
                </a:solidFill>
              </a:defRPr>
            </a:lvl3pPr>
            <a:lvl4pPr>
              <a:defRPr>
                <a:solidFill>
                  <a:srgbClr val="405A9F"/>
                </a:solidFill>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F0DF6FF-3FE7-5D6D-9A51-D3C4C417590B}"/>
              </a:ext>
            </a:extLst>
          </p:cNvPr>
          <p:cNvSpPr>
            <a:spLocks noGrp="1"/>
          </p:cNvSpPr>
          <p:nvPr>
            <p:ph type="dt" sz="half" idx="10"/>
          </p:nvPr>
        </p:nvSpPr>
        <p:spPr>
          <a:xfrm>
            <a:off x="838200" y="6356350"/>
            <a:ext cx="2743200" cy="365125"/>
          </a:xfrm>
          <a:prstGeom prst="rect">
            <a:avLst/>
          </a:prstGeom>
        </p:spPr>
        <p:txBody>
          <a:bodyPr/>
          <a:lstStyle/>
          <a:p>
            <a:fld id="{2C86A0FC-B1A2-4E13-BC65-6BEF6F0BF031}" type="datetimeFigureOut">
              <a:rPr lang="en-GB" smtClean="0"/>
              <a:t>23/09/2026</a:t>
            </a:fld>
            <a:endParaRPr lang="en-GB"/>
          </a:p>
        </p:txBody>
      </p:sp>
      <p:sp>
        <p:nvSpPr>
          <p:cNvPr id="8" name="Footer Placeholder 7">
            <a:extLst>
              <a:ext uri="{FF2B5EF4-FFF2-40B4-BE49-F238E27FC236}">
                <a16:creationId xmlns:a16="http://schemas.microsoft.com/office/drawing/2014/main" id="{944A2DE7-FB1A-D192-B5F8-AF2A0F14E2F4}"/>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BE329758-0421-EC9F-44B6-D1AE68D89281}"/>
              </a:ext>
            </a:extLst>
          </p:cNvPr>
          <p:cNvSpPr>
            <a:spLocks noGrp="1"/>
          </p:cNvSpPr>
          <p:nvPr>
            <p:ph type="sldNum" sz="quarter" idx="12"/>
          </p:nvPr>
        </p:nvSpPr>
        <p:spPr>
          <a:xfrm>
            <a:off x="8610600" y="6356350"/>
            <a:ext cx="2743200" cy="365125"/>
          </a:xfrm>
          <a:prstGeom prst="rect">
            <a:avLst/>
          </a:prstGeom>
        </p:spPr>
        <p:txBody>
          <a:bodyPr/>
          <a:lstStyle/>
          <a:p>
            <a:fld id="{0CAB91DA-B4BA-4120-995D-5FC8081965E1}" type="slidenum">
              <a:rPr lang="en-GB" smtClean="0"/>
              <a:t>‹#›</a:t>
            </a:fld>
            <a:endParaRPr lang="en-GB"/>
          </a:p>
        </p:txBody>
      </p:sp>
    </p:spTree>
    <p:extLst>
      <p:ext uri="{BB962C8B-B14F-4D97-AF65-F5344CB8AC3E}">
        <p14:creationId xmlns:p14="http://schemas.microsoft.com/office/powerpoint/2010/main" val="29577667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E0103-7B6F-A68E-5C18-602BCC26E3F6}"/>
              </a:ext>
            </a:extLst>
          </p:cNvPr>
          <p:cNvSpPr>
            <a:spLocks noGrp="1"/>
          </p:cNvSpPr>
          <p:nvPr>
            <p:ph type="title"/>
          </p:nvPr>
        </p:nvSpPr>
        <p:spPr>
          <a:xfrm>
            <a:off x="572567" y="384488"/>
            <a:ext cx="6546079" cy="1146137"/>
          </a:xfrm>
        </p:spPr>
        <p:txBody>
          <a:bodyPr/>
          <a:lstStyle>
            <a:lvl1pPr>
              <a:defRPr>
                <a:solidFill>
                  <a:srgbClr val="2A3886"/>
                </a:solidFill>
              </a:defRPr>
            </a:lvl1pPr>
          </a:lstStyle>
          <a:p>
            <a:r>
              <a:rPr lang="en-US" dirty="0"/>
              <a:t>Click to edit Master title style</a:t>
            </a:r>
            <a:endParaRPr lang="en-GB" dirty="0"/>
          </a:p>
        </p:txBody>
      </p:sp>
      <p:sp>
        <p:nvSpPr>
          <p:cNvPr id="3" name="Date Placeholder 2">
            <a:extLst>
              <a:ext uri="{FF2B5EF4-FFF2-40B4-BE49-F238E27FC236}">
                <a16:creationId xmlns:a16="http://schemas.microsoft.com/office/drawing/2014/main" id="{8B096555-514C-CDE0-48B7-A5B9748F39D4}"/>
              </a:ext>
            </a:extLst>
          </p:cNvPr>
          <p:cNvSpPr>
            <a:spLocks noGrp="1"/>
          </p:cNvSpPr>
          <p:nvPr>
            <p:ph type="dt" sz="half" idx="10"/>
          </p:nvPr>
        </p:nvSpPr>
        <p:spPr>
          <a:xfrm>
            <a:off x="838200" y="6356350"/>
            <a:ext cx="2743200" cy="365125"/>
          </a:xfrm>
          <a:prstGeom prst="rect">
            <a:avLst/>
          </a:prstGeom>
        </p:spPr>
        <p:txBody>
          <a:bodyPr/>
          <a:lstStyle/>
          <a:p>
            <a:fld id="{2C86A0FC-B1A2-4E13-BC65-6BEF6F0BF031}" type="datetimeFigureOut">
              <a:rPr lang="en-GB" smtClean="0"/>
              <a:t>23/09/2026</a:t>
            </a:fld>
            <a:endParaRPr lang="en-GB"/>
          </a:p>
        </p:txBody>
      </p:sp>
      <p:sp>
        <p:nvSpPr>
          <p:cNvPr id="4" name="Footer Placeholder 3">
            <a:extLst>
              <a:ext uri="{FF2B5EF4-FFF2-40B4-BE49-F238E27FC236}">
                <a16:creationId xmlns:a16="http://schemas.microsoft.com/office/drawing/2014/main" id="{428ADF28-5E68-2F6A-BDFC-0B4ECE3CCBEF}"/>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9179B7B2-DC4A-2B78-965C-36195BAD2150}"/>
              </a:ext>
            </a:extLst>
          </p:cNvPr>
          <p:cNvSpPr>
            <a:spLocks noGrp="1"/>
          </p:cNvSpPr>
          <p:nvPr>
            <p:ph type="sldNum" sz="quarter" idx="12"/>
          </p:nvPr>
        </p:nvSpPr>
        <p:spPr>
          <a:xfrm>
            <a:off x="8610600" y="6356350"/>
            <a:ext cx="2743200" cy="365125"/>
          </a:xfrm>
          <a:prstGeom prst="rect">
            <a:avLst/>
          </a:prstGeom>
        </p:spPr>
        <p:txBody>
          <a:bodyPr/>
          <a:lstStyle/>
          <a:p>
            <a:fld id="{0CAB91DA-B4BA-4120-995D-5FC8081965E1}" type="slidenum">
              <a:rPr lang="en-GB" smtClean="0"/>
              <a:t>‹#›</a:t>
            </a:fld>
            <a:endParaRPr lang="en-GB"/>
          </a:p>
        </p:txBody>
      </p:sp>
    </p:spTree>
    <p:extLst>
      <p:ext uri="{BB962C8B-B14F-4D97-AF65-F5344CB8AC3E}">
        <p14:creationId xmlns:p14="http://schemas.microsoft.com/office/powerpoint/2010/main" val="14331485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86839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AC4ED-705E-7EBE-E4EE-DE19842F9431}"/>
              </a:ext>
            </a:extLst>
          </p:cNvPr>
          <p:cNvSpPr>
            <a:spLocks noGrp="1"/>
          </p:cNvSpPr>
          <p:nvPr>
            <p:ph type="title"/>
          </p:nvPr>
        </p:nvSpPr>
        <p:spPr>
          <a:xfrm>
            <a:off x="839788" y="457200"/>
            <a:ext cx="3932237" cy="1600200"/>
          </a:xfrm>
        </p:spPr>
        <p:txBody>
          <a:bodyPr anchor="b"/>
          <a:lstStyle>
            <a:lvl1pPr>
              <a:defRPr sz="3200">
                <a:solidFill>
                  <a:srgbClr val="2A3886"/>
                </a:solidFill>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65EDABF-727A-87F8-832A-3C37E1FB2C29}"/>
              </a:ext>
            </a:extLst>
          </p:cNvPr>
          <p:cNvSpPr>
            <a:spLocks noGrp="1"/>
          </p:cNvSpPr>
          <p:nvPr>
            <p:ph idx="1"/>
          </p:nvPr>
        </p:nvSpPr>
        <p:spPr>
          <a:xfrm>
            <a:off x="5183188" y="987425"/>
            <a:ext cx="6172200" cy="4873625"/>
          </a:xfrm>
        </p:spPr>
        <p:txBody>
          <a:bodyPr/>
          <a:lstStyle>
            <a:lvl1pPr>
              <a:defRPr sz="3200">
                <a:solidFill>
                  <a:srgbClr val="405A9F"/>
                </a:solidFill>
              </a:defRPr>
            </a:lvl1pPr>
            <a:lvl2pPr>
              <a:defRPr sz="2800">
                <a:solidFill>
                  <a:srgbClr val="405A9F"/>
                </a:solidFill>
              </a:defRPr>
            </a:lvl2pPr>
            <a:lvl3pPr>
              <a:defRPr sz="2400">
                <a:solidFill>
                  <a:srgbClr val="405A9F"/>
                </a:solidFill>
              </a:defRPr>
            </a:lvl3pPr>
            <a:lvl4pPr>
              <a:defRPr sz="2000">
                <a:solidFill>
                  <a:srgbClr val="405A9F"/>
                </a:solidFill>
              </a:defRPr>
            </a:lvl4pPr>
            <a:lvl5pPr>
              <a:defRPr sz="2000">
                <a:solidFill>
                  <a:srgbClr val="405A9F"/>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29A287C-90FB-BF45-C8F2-60BD99EA9832}"/>
              </a:ext>
            </a:extLst>
          </p:cNvPr>
          <p:cNvSpPr>
            <a:spLocks noGrp="1"/>
          </p:cNvSpPr>
          <p:nvPr>
            <p:ph type="body" sz="half" idx="2"/>
          </p:nvPr>
        </p:nvSpPr>
        <p:spPr>
          <a:xfrm>
            <a:off x="839788" y="2057400"/>
            <a:ext cx="3932237" cy="3811588"/>
          </a:xfrm>
        </p:spPr>
        <p:txBody>
          <a:bodyPr/>
          <a:lstStyle>
            <a:lvl1pPr marL="0" indent="0">
              <a:buNone/>
              <a:defRPr sz="1600">
                <a:solidFill>
                  <a:srgbClr val="405A9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81710B-640F-45F6-4928-DFF90EC5D64E}"/>
              </a:ext>
            </a:extLst>
          </p:cNvPr>
          <p:cNvSpPr>
            <a:spLocks noGrp="1"/>
          </p:cNvSpPr>
          <p:nvPr>
            <p:ph type="dt" sz="half" idx="10"/>
          </p:nvPr>
        </p:nvSpPr>
        <p:spPr>
          <a:xfrm>
            <a:off x="838200" y="6356350"/>
            <a:ext cx="2743200" cy="365125"/>
          </a:xfrm>
          <a:prstGeom prst="rect">
            <a:avLst/>
          </a:prstGeom>
        </p:spPr>
        <p:txBody>
          <a:bodyPr/>
          <a:lstStyle/>
          <a:p>
            <a:fld id="{2C86A0FC-B1A2-4E13-BC65-6BEF6F0BF031}" type="datetimeFigureOut">
              <a:rPr lang="en-GB" smtClean="0"/>
              <a:t>23/09/2026</a:t>
            </a:fld>
            <a:endParaRPr lang="en-GB"/>
          </a:p>
        </p:txBody>
      </p:sp>
      <p:sp>
        <p:nvSpPr>
          <p:cNvPr id="6" name="Footer Placeholder 5">
            <a:extLst>
              <a:ext uri="{FF2B5EF4-FFF2-40B4-BE49-F238E27FC236}">
                <a16:creationId xmlns:a16="http://schemas.microsoft.com/office/drawing/2014/main" id="{86274CF1-5223-C6B2-6B45-9BA6F217F1D5}"/>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C255BFD1-7B9F-AFD4-5015-C2B28E5530AF}"/>
              </a:ext>
            </a:extLst>
          </p:cNvPr>
          <p:cNvSpPr>
            <a:spLocks noGrp="1"/>
          </p:cNvSpPr>
          <p:nvPr>
            <p:ph type="sldNum" sz="quarter" idx="12"/>
          </p:nvPr>
        </p:nvSpPr>
        <p:spPr>
          <a:xfrm>
            <a:off x="8610600" y="6356350"/>
            <a:ext cx="2743200" cy="365125"/>
          </a:xfrm>
          <a:prstGeom prst="rect">
            <a:avLst/>
          </a:prstGeom>
        </p:spPr>
        <p:txBody>
          <a:bodyPr/>
          <a:lstStyle/>
          <a:p>
            <a:fld id="{0CAB91DA-B4BA-4120-995D-5FC8081965E1}" type="slidenum">
              <a:rPr lang="en-GB" smtClean="0"/>
              <a:t>‹#›</a:t>
            </a:fld>
            <a:endParaRPr lang="en-GB"/>
          </a:p>
        </p:txBody>
      </p:sp>
    </p:spTree>
    <p:extLst>
      <p:ext uri="{BB962C8B-B14F-4D97-AF65-F5344CB8AC3E}">
        <p14:creationId xmlns:p14="http://schemas.microsoft.com/office/powerpoint/2010/main" val="13157611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7D89C-7020-15EB-3398-8ECBEB9F5030}"/>
              </a:ext>
            </a:extLst>
          </p:cNvPr>
          <p:cNvSpPr>
            <a:spLocks noGrp="1"/>
          </p:cNvSpPr>
          <p:nvPr>
            <p:ph type="title"/>
          </p:nvPr>
        </p:nvSpPr>
        <p:spPr>
          <a:xfrm>
            <a:off x="839788" y="457200"/>
            <a:ext cx="3932237" cy="1600200"/>
          </a:xfrm>
        </p:spPr>
        <p:txBody>
          <a:bodyPr anchor="b"/>
          <a:lstStyle>
            <a:lvl1pPr>
              <a:defRPr sz="3200">
                <a:solidFill>
                  <a:srgbClr val="2A3886"/>
                </a:solidFill>
              </a:defRPr>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6F4FDDC-6F4A-6423-E4BE-B4112BC42A3D}"/>
              </a:ext>
            </a:extLst>
          </p:cNvPr>
          <p:cNvSpPr>
            <a:spLocks noGrp="1"/>
          </p:cNvSpPr>
          <p:nvPr>
            <p:ph type="pic" idx="1"/>
          </p:nvPr>
        </p:nvSpPr>
        <p:spPr>
          <a:xfrm>
            <a:off x="5183188" y="1580322"/>
            <a:ext cx="6172200" cy="4280728"/>
          </a:xfrm>
        </p:spPr>
        <p:txBody>
          <a:bodyPr/>
          <a:lstStyle>
            <a:lvl1pPr marL="0" indent="0">
              <a:buNone/>
              <a:defRPr sz="3200">
                <a:solidFill>
                  <a:srgbClr val="405A9F"/>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B42DAF8-4515-D328-AA09-C24ED41C271C}"/>
              </a:ext>
            </a:extLst>
          </p:cNvPr>
          <p:cNvSpPr>
            <a:spLocks noGrp="1"/>
          </p:cNvSpPr>
          <p:nvPr>
            <p:ph type="body" sz="half" idx="2"/>
          </p:nvPr>
        </p:nvSpPr>
        <p:spPr>
          <a:xfrm>
            <a:off x="839788" y="2057400"/>
            <a:ext cx="3932237" cy="3811588"/>
          </a:xfrm>
        </p:spPr>
        <p:txBody>
          <a:bodyPr/>
          <a:lstStyle>
            <a:lvl1pPr marL="0" indent="0">
              <a:buNone/>
              <a:defRPr sz="1600">
                <a:solidFill>
                  <a:srgbClr val="405A9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0576ED-6FB0-6188-5377-1ACC4B702A14}"/>
              </a:ext>
            </a:extLst>
          </p:cNvPr>
          <p:cNvSpPr>
            <a:spLocks noGrp="1"/>
          </p:cNvSpPr>
          <p:nvPr>
            <p:ph type="dt" sz="half" idx="10"/>
          </p:nvPr>
        </p:nvSpPr>
        <p:spPr>
          <a:xfrm>
            <a:off x="838200" y="6356350"/>
            <a:ext cx="2743200" cy="365125"/>
          </a:xfrm>
          <a:prstGeom prst="rect">
            <a:avLst/>
          </a:prstGeom>
        </p:spPr>
        <p:txBody>
          <a:bodyPr/>
          <a:lstStyle/>
          <a:p>
            <a:fld id="{2C86A0FC-B1A2-4E13-BC65-6BEF6F0BF031}" type="datetimeFigureOut">
              <a:rPr lang="en-GB" smtClean="0"/>
              <a:t>23/09/2026</a:t>
            </a:fld>
            <a:endParaRPr lang="en-GB"/>
          </a:p>
        </p:txBody>
      </p:sp>
      <p:sp>
        <p:nvSpPr>
          <p:cNvPr id="6" name="Footer Placeholder 5">
            <a:extLst>
              <a:ext uri="{FF2B5EF4-FFF2-40B4-BE49-F238E27FC236}">
                <a16:creationId xmlns:a16="http://schemas.microsoft.com/office/drawing/2014/main" id="{1FE148FF-60AB-D557-1755-95EDD02228B3}"/>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D511F16C-D087-DF0C-5079-741A76D64873}"/>
              </a:ext>
            </a:extLst>
          </p:cNvPr>
          <p:cNvSpPr>
            <a:spLocks noGrp="1"/>
          </p:cNvSpPr>
          <p:nvPr>
            <p:ph type="sldNum" sz="quarter" idx="12"/>
          </p:nvPr>
        </p:nvSpPr>
        <p:spPr>
          <a:xfrm>
            <a:off x="8610600" y="6356350"/>
            <a:ext cx="2743200" cy="365125"/>
          </a:xfrm>
          <a:prstGeom prst="rect">
            <a:avLst/>
          </a:prstGeom>
        </p:spPr>
        <p:txBody>
          <a:bodyPr/>
          <a:lstStyle/>
          <a:p>
            <a:fld id="{0CAB91DA-B4BA-4120-995D-5FC8081965E1}" type="slidenum">
              <a:rPr lang="en-GB" smtClean="0"/>
              <a:t>‹#›</a:t>
            </a:fld>
            <a:endParaRPr lang="en-GB"/>
          </a:p>
        </p:txBody>
      </p:sp>
    </p:spTree>
    <p:extLst>
      <p:ext uri="{BB962C8B-B14F-4D97-AF65-F5344CB8AC3E}">
        <p14:creationId xmlns:p14="http://schemas.microsoft.com/office/powerpoint/2010/main" val="30963139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96C-66A8-AE57-CB80-E37A9CE61465}"/>
              </a:ext>
            </a:extLst>
          </p:cNvPr>
          <p:cNvSpPr>
            <a:spLocks noGrp="1"/>
          </p:cNvSpPr>
          <p:nvPr>
            <p:ph type="title"/>
          </p:nvPr>
        </p:nvSpPr>
        <p:spPr/>
        <p:txBody>
          <a:bodyPr/>
          <a:lstStyle>
            <a:lvl1pPr>
              <a:defRPr>
                <a:solidFill>
                  <a:srgbClr val="2A3886"/>
                </a:solidFill>
              </a:defRPr>
            </a:lvl1p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B2966FF-7DCA-E210-C687-60C7009D644E}"/>
              </a:ext>
            </a:extLst>
          </p:cNvPr>
          <p:cNvSpPr>
            <a:spLocks noGrp="1"/>
          </p:cNvSpPr>
          <p:nvPr>
            <p:ph type="body" orient="vert" idx="1"/>
          </p:nvPr>
        </p:nvSpPr>
        <p:spPr>
          <a:xfrm>
            <a:off x="572568" y="1504063"/>
            <a:ext cx="11135170" cy="4618442"/>
          </a:xfrm>
        </p:spPr>
        <p:txBody>
          <a:bodyPr vert="eaVert"/>
          <a:lstStyle>
            <a:lvl1pPr>
              <a:defRPr>
                <a:solidFill>
                  <a:srgbClr val="405A9F"/>
                </a:solidFill>
              </a:defRPr>
            </a:lvl1pPr>
            <a:lvl2pPr>
              <a:defRPr>
                <a:solidFill>
                  <a:srgbClr val="405A9F"/>
                </a:solidFill>
              </a:defRPr>
            </a:lvl2pPr>
            <a:lvl3pPr>
              <a:defRPr>
                <a:solidFill>
                  <a:srgbClr val="405A9F"/>
                </a:solidFill>
              </a:defRPr>
            </a:lvl3pPr>
            <a:lvl4pPr>
              <a:defRPr>
                <a:solidFill>
                  <a:srgbClr val="405A9F"/>
                </a:solidFill>
              </a:defRPr>
            </a:lvl4pPr>
            <a:lvl5pPr>
              <a:defRPr>
                <a:solidFill>
                  <a:srgbClr val="405A9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C39DA7D-AC3A-0D17-65F4-64D18DB9BA43}"/>
              </a:ext>
            </a:extLst>
          </p:cNvPr>
          <p:cNvSpPr>
            <a:spLocks noGrp="1"/>
          </p:cNvSpPr>
          <p:nvPr>
            <p:ph type="dt" sz="half" idx="10"/>
          </p:nvPr>
        </p:nvSpPr>
        <p:spPr>
          <a:xfrm>
            <a:off x="838200" y="6356350"/>
            <a:ext cx="2743200" cy="365125"/>
          </a:xfrm>
          <a:prstGeom prst="rect">
            <a:avLst/>
          </a:prstGeom>
        </p:spPr>
        <p:txBody>
          <a:bodyPr/>
          <a:lstStyle/>
          <a:p>
            <a:fld id="{2C86A0FC-B1A2-4E13-BC65-6BEF6F0BF031}" type="datetimeFigureOut">
              <a:rPr lang="en-GB" smtClean="0"/>
              <a:t>23/09/2026</a:t>
            </a:fld>
            <a:endParaRPr lang="en-GB"/>
          </a:p>
        </p:txBody>
      </p:sp>
      <p:sp>
        <p:nvSpPr>
          <p:cNvPr id="5" name="Footer Placeholder 4">
            <a:extLst>
              <a:ext uri="{FF2B5EF4-FFF2-40B4-BE49-F238E27FC236}">
                <a16:creationId xmlns:a16="http://schemas.microsoft.com/office/drawing/2014/main" id="{490E11AC-D0AD-E465-49C0-EFD6A5666005}"/>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B368C7BD-255B-D43D-0597-D8EBDE8B16FC}"/>
              </a:ext>
            </a:extLst>
          </p:cNvPr>
          <p:cNvSpPr>
            <a:spLocks noGrp="1"/>
          </p:cNvSpPr>
          <p:nvPr>
            <p:ph type="sldNum" sz="quarter" idx="12"/>
          </p:nvPr>
        </p:nvSpPr>
        <p:spPr>
          <a:xfrm>
            <a:off x="8610600" y="6356350"/>
            <a:ext cx="2743200" cy="365125"/>
          </a:xfrm>
          <a:prstGeom prst="rect">
            <a:avLst/>
          </a:prstGeom>
        </p:spPr>
        <p:txBody>
          <a:bodyPr/>
          <a:lstStyle/>
          <a:p>
            <a:fld id="{0CAB91DA-B4BA-4120-995D-5FC8081965E1}" type="slidenum">
              <a:rPr lang="en-GB" smtClean="0"/>
              <a:t>‹#›</a:t>
            </a:fld>
            <a:endParaRPr lang="en-GB"/>
          </a:p>
        </p:txBody>
      </p:sp>
    </p:spTree>
    <p:extLst>
      <p:ext uri="{BB962C8B-B14F-4D97-AF65-F5344CB8AC3E}">
        <p14:creationId xmlns:p14="http://schemas.microsoft.com/office/powerpoint/2010/main" val="18018857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CA1638-1755-E974-8A89-DF6DEA484D29}"/>
              </a:ext>
            </a:extLst>
          </p:cNvPr>
          <p:cNvSpPr>
            <a:spLocks noGrp="1"/>
          </p:cNvSpPr>
          <p:nvPr>
            <p:ph type="title" orient="vert"/>
          </p:nvPr>
        </p:nvSpPr>
        <p:spPr>
          <a:xfrm>
            <a:off x="8724900" y="1550503"/>
            <a:ext cx="2628900" cy="4626459"/>
          </a:xfrm>
        </p:spPr>
        <p:txBody>
          <a:bodyPr vert="eaVert"/>
          <a:lstStyle>
            <a:lvl1pPr>
              <a:defRPr>
                <a:solidFill>
                  <a:srgbClr val="2A3886"/>
                </a:solidFill>
              </a:defRPr>
            </a:lvl1pPr>
          </a:lstStyle>
          <a:p>
            <a:r>
              <a:rPr lang="en-US" dirty="0"/>
              <a:t>Click to edit Master title style</a:t>
            </a:r>
            <a:endParaRPr lang="en-GB" dirty="0"/>
          </a:p>
        </p:txBody>
      </p:sp>
      <p:sp>
        <p:nvSpPr>
          <p:cNvPr id="3" name="Vertical Text Placeholder 2">
            <a:extLst>
              <a:ext uri="{FF2B5EF4-FFF2-40B4-BE49-F238E27FC236}">
                <a16:creationId xmlns:a16="http://schemas.microsoft.com/office/drawing/2014/main" id="{6774712B-786F-3389-FA7A-63C58FCEC470}"/>
              </a:ext>
            </a:extLst>
          </p:cNvPr>
          <p:cNvSpPr>
            <a:spLocks noGrp="1"/>
          </p:cNvSpPr>
          <p:nvPr>
            <p:ph type="body" orient="vert" idx="1"/>
          </p:nvPr>
        </p:nvSpPr>
        <p:spPr>
          <a:xfrm>
            <a:off x="838200" y="1550503"/>
            <a:ext cx="7734300" cy="4626460"/>
          </a:xfrm>
        </p:spPr>
        <p:txBody>
          <a:bodyPr vert="eaVert"/>
          <a:lstStyle>
            <a:lvl1pPr>
              <a:defRPr>
                <a:solidFill>
                  <a:srgbClr val="405A9F"/>
                </a:solidFill>
              </a:defRPr>
            </a:lvl1pPr>
            <a:lvl2pPr>
              <a:defRPr>
                <a:solidFill>
                  <a:srgbClr val="405A9F"/>
                </a:solidFill>
              </a:defRPr>
            </a:lvl2pPr>
            <a:lvl3pPr>
              <a:defRPr>
                <a:solidFill>
                  <a:srgbClr val="405A9F"/>
                </a:solidFill>
              </a:defRPr>
            </a:lvl3pPr>
            <a:lvl4pPr>
              <a:defRPr>
                <a:solidFill>
                  <a:srgbClr val="405A9F"/>
                </a:solidFill>
              </a:defRPr>
            </a:lvl4pPr>
            <a:lvl5pPr>
              <a:defRPr>
                <a:solidFill>
                  <a:srgbClr val="405A9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F28757E7-3B3C-E5EF-A1DA-9BAAB6232124}"/>
              </a:ext>
            </a:extLst>
          </p:cNvPr>
          <p:cNvSpPr>
            <a:spLocks noGrp="1"/>
          </p:cNvSpPr>
          <p:nvPr>
            <p:ph type="dt" sz="half" idx="10"/>
          </p:nvPr>
        </p:nvSpPr>
        <p:spPr>
          <a:xfrm>
            <a:off x="838200" y="6356350"/>
            <a:ext cx="2743200" cy="365125"/>
          </a:xfrm>
          <a:prstGeom prst="rect">
            <a:avLst/>
          </a:prstGeom>
        </p:spPr>
        <p:txBody>
          <a:bodyPr/>
          <a:lstStyle/>
          <a:p>
            <a:fld id="{2C86A0FC-B1A2-4E13-BC65-6BEF6F0BF031}" type="datetimeFigureOut">
              <a:rPr lang="en-GB" smtClean="0"/>
              <a:t>23/09/2026</a:t>
            </a:fld>
            <a:endParaRPr lang="en-GB"/>
          </a:p>
        </p:txBody>
      </p:sp>
      <p:sp>
        <p:nvSpPr>
          <p:cNvPr id="5" name="Footer Placeholder 4">
            <a:extLst>
              <a:ext uri="{FF2B5EF4-FFF2-40B4-BE49-F238E27FC236}">
                <a16:creationId xmlns:a16="http://schemas.microsoft.com/office/drawing/2014/main" id="{C9D080EB-489F-114C-5B0B-A14F66EE6648}"/>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88770C86-9A90-B6FB-BE55-B3B1C7A1E7C3}"/>
              </a:ext>
            </a:extLst>
          </p:cNvPr>
          <p:cNvSpPr>
            <a:spLocks noGrp="1"/>
          </p:cNvSpPr>
          <p:nvPr>
            <p:ph type="sldNum" sz="quarter" idx="12"/>
          </p:nvPr>
        </p:nvSpPr>
        <p:spPr>
          <a:xfrm>
            <a:off x="8610600" y="6356350"/>
            <a:ext cx="2743200" cy="365125"/>
          </a:xfrm>
          <a:prstGeom prst="rect">
            <a:avLst/>
          </a:prstGeom>
        </p:spPr>
        <p:txBody>
          <a:bodyPr/>
          <a:lstStyle/>
          <a:p>
            <a:fld id="{0CAB91DA-B4BA-4120-995D-5FC8081965E1}" type="slidenum">
              <a:rPr lang="en-GB" smtClean="0"/>
              <a:t>‹#›</a:t>
            </a:fld>
            <a:endParaRPr lang="en-GB"/>
          </a:p>
        </p:txBody>
      </p:sp>
    </p:spTree>
    <p:extLst>
      <p:ext uri="{BB962C8B-B14F-4D97-AF65-F5344CB8AC3E}">
        <p14:creationId xmlns:p14="http://schemas.microsoft.com/office/powerpoint/2010/main" val="33937066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5F665-1741-2F2F-E159-B96ED17AFE09}"/>
              </a:ext>
            </a:extLst>
          </p:cNvPr>
          <p:cNvSpPr>
            <a:spLocks noGrp="1"/>
          </p:cNvSpPr>
          <p:nvPr>
            <p:ph type="ctrTitle"/>
          </p:nvPr>
        </p:nvSpPr>
        <p:spPr>
          <a:xfrm>
            <a:off x="1524000" y="1694067"/>
            <a:ext cx="9144000" cy="1783826"/>
          </a:xfrm>
          <a:prstGeom prst="rect">
            <a:avLst/>
          </a:prstGeom>
        </p:spPr>
        <p:txBody>
          <a:bodyPr anchor="b"/>
          <a:lstStyle>
            <a:lvl1pPr algn="ctr">
              <a:defRPr sz="6000" b="1">
                <a:solidFill>
                  <a:srgbClr val="2A3886"/>
                </a:solidFill>
              </a:defRPr>
            </a:lvl1pPr>
          </a:lstStyle>
          <a:p>
            <a:r>
              <a:rPr lang="en-US"/>
              <a:t>Click to edit Master title style</a:t>
            </a:r>
            <a:endParaRPr lang="en-GB"/>
          </a:p>
        </p:txBody>
      </p:sp>
    </p:spTree>
    <p:extLst>
      <p:ext uri="{BB962C8B-B14F-4D97-AF65-F5344CB8AC3E}">
        <p14:creationId xmlns:p14="http://schemas.microsoft.com/office/powerpoint/2010/main" val="3488092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4FDBB30-F05D-5040-5D47-571CE1B0C413}"/>
              </a:ext>
            </a:extLst>
          </p:cNvPr>
          <p:cNvSpPr>
            <a:spLocks noGrp="1"/>
          </p:cNvSpPr>
          <p:nvPr>
            <p:ph type="title"/>
          </p:nvPr>
        </p:nvSpPr>
        <p:spPr>
          <a:xfrm>
            <a:off x="481563" y="380115"/>
            <a:ext cx="6523182" cy="1158875"/>
          </a:xfrm>
          <a:prstGeom prst="rect">
            <a:avLst/>
          </a:prstGeom>
        </p:spPr>
        <p:txBody>
          <a:bodyPr vert="horz" lIns="91440" tIns="45720" rIns="91440" bIns="45720" rtlCol="0" anchor="ctr">
            <a:noAutofit/>
          </a:bodyPr>
          <a:lstStyle/>
          <a:p>
            <a:r>
              <a:rPr lang="en-GB" dirty="0"/>
              <a:t>Click to edit Master title style</a:t>
            </a:r>
          </a:p>
        </p:txBody>
      </p:sp>
      <p:sp>
        <p:nvSpPr>
          <p:cNvPr id="3" name="Text Placeholder 2">
            <a:extLst>
              <a:ext uri="{FF2B5EF4-FFF2-40B4-BE49-F238E27FC236}">
                <a16:creationId xmlns:a16="http://schemas.microsoft.com/office/drawing/2014/main" id="{6A00F35F-BD66-28F7-5D10-7574F218101B}"/>
              </a:ext>
            </a:extLst>
          </p:cNvPr>
          <p:cNvSpPr>
            <a:spLocks noGrp="1"/>
          </p:cNvSpPr>
          <p:nvPr>
            <p:ph type="body" idx="1"/>
          </p:nvPr>
        </p:nvSpPr>
        <p:spPr>
          <a:xfrm>
            <a:off x="481563" y="1771649"/>
            <a:ext cx="11228874" cy="4804641"/>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Box 3">
            <a:extLst>
              <a:ext uri="{FF2B5EF4-FFF2-40B4-BE49-F238E27FC236}">
                <a16:creationId xmlns:a16="http://schemas.microsoft.com/office/drawing/2014/main" id="{9A15FF8C-B957-D2CA-1B49-AF8EE2D06EBD}"/>
              </a:ext>
            </a:extLst>
          </p:cNvPr>
          <p:cNvSpPr txBox="1"/>
          <p:nvPr userDrawn="1"/>
        </p:nvSpPr>
        <p:spPr>
          <a:xfrm>
            <a:off x="7294635" y="393037"/>
            <a:ext cx="1894467" cy="738664"/>
          </a:xfrm>
          <a:prstGeom prst="rect">
            <a:avLst/>
          </a:prstGeom>
          <a:noFill/>
        </p:spPr>
        <p:txBody>
          <a:bodyPr wrap="square" rtlCol="0">
            <a:spAutoFit/>
          </a:bodyPr>
          <a:lstStyle/>
          <a:p>
            <a:pPr algn="r"/>
            <a:r>
              <a:rPr lang="en-GB" sz="1400" b="1">
                <a:solidFill>
                  <a:srgbClr val="2A3886"/>
                </a:solidFill>
                <a:latin typeface="Arial" panose="020B0604020202020204" pitchFamily="34" charset="0"/>
                <a:cs typeface="Arial" panose="020B0604020202020204" pitchFamily="34" charset="0"/>
              </a:rPr>
              <a:t>Making a difference</a:t>
            </a:r>
          </a:p>
          <a:p>
            <a:pPr algn="r"/>
            <a:r>
              <a:rPr lang="en-GB" sz="1400" b="1">
                <a:solidFill>
                  <a:srgbClr val="2A3886"/>
                </a:solidFill>
                <a:latin typeface="Arial" panose="020B0604020202020204" pitchFamily="34" charset="0"/>
                <a:cs typeface="Arial" panose="020B0604020202020204" pitchFamily="34" charset="0"/>
              </a:rPr>
              <a:t>In the right way</a:t>
            </a:r>
          </a:p>
          <a:p>
            <a:pPr algn="r"/>
            <a:r>
              <a:rPr lang="en-GB" sz="1400" b="1">
                <a:solidFill>
                  <a:srgbClr val="2A3886"/>
                </a:solidFill>
                <a:latin typeface="Arial" panose="020B0604020202020204" pitchFamily="34" charset="0"/>
                <a:cs typeface="Arial" panose="020B0604020202020204" pitchFamily="34" charset="0"/>
              </a:rPr>
              <a:t>Every day</a:t>
            </a:r>
          </a:p>
        </p:txBody>
      </p:sp>
      <p:pic>
        <p:nvPicPr>
          <p:cNvPr id="5" name="Picture 4" descr="A white and blue text on a white background&#10;&#10;Description automatically generated">
            <a:extLst>
              <a:ext uri="{FF2B5EF4-FFF2-40B4-BE49-F238E27FC236}">
                <a16:creationId xmlns:a16="http://schemas.microsoft.com/office/drawing/2014/main" id="{CA9F3AFF-4D95-0B2A-5393-ACCD064C3FA7}"/>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367790" y="384487"/>
            <a:ext cx="2342647" cy="900000"/>
          </a:xfrm>
          <a:prstGeom prst="rect">
            <a:avLst/>
          </a:prstGeom>
        </p:spPr>
      </p:pic>
    </p:spTree>
    <p:extLst>
      <p:ext uri="{BB962C8B-B14F-4D97-AF65-F5344CB8AC3E}">
        <p14:creationId xmlns:p14="http://schemas.microsoft.com/office/powerpoint/2010/main" val="10565108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74"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3600" kern="1200">
          <a:solidFill>
            <a:srgbClr val="27357E"/>
          </a:solidFill>
          <a:latin typeface="Arial Black" panose="020B0A040201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27357E"/>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27357E"/>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27357E"/>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7357E"/>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7357E"/>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82270D-5626-0CF5-15E8-2BE4D92D562A}"/>
              </a:ext>
            </a:extLst>
          </p:cNvPr>
          <p:cNvSpPr>
            <a:spLocks noGrp="1"/>
          </p:cNvSpPr>
          <p:nvPr>
            <p:ph type="title"/>
          </p:nvPr>
        </p:nvSpPr>
        <p:spPr>
          <a:xfrm>
            <a:off x="572567" y="384489"/>
            <a:ext cx="6546079" cy="899998"/>
          </a:xfrm>
          <a:prstGeom prst="rect">
            <a:avLst/>
          </a:prstGeom>
        </p:spPr>
        <p:txBody>
          <a:bodyPr vert="horz" lIns="91440" tIns="45720" rIns="91440" bIns="45720" rtlCol="0" anchor="ctr">
            <a:no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0C1B033-3C3E-4320-58BD-2083B2687585}"/>
              </a:ext>
            </a:extLst>
          </p:cNvPr>
          <p:cNvSpPr>
            <a:spLocks noGrp="1"/>
          </p:cNvSpPr>
          <p:nvPr>
            <p:ph type="body" idx="1"/>
          </p:nvPr>
        </p:nvSpPr>
        <p:spPr>
          <a:xfrm>
            <a:off x="572568" y="1504062"/>
            <a:ext cx="11135170" cy="517454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TextBox 6">
            <a:extLst>
              <a:ext uri="{FF2B5EF4-FFF2-40B4-BE49-F238E27FC236}">
                <a16:creationId xmlns:a16="http://schemas.microsoft.com/office/drawing/2014/main" id="{8CEE1E3E-F113-E295-9919-FE746C81E3AF}"/>
              </a:ext>
            </a:extLst>
          </p:cNvPr>
          <p:cNvSpPr txBox="1"/>
          <p:nvPr userDrawn="1"/>
        </p:nvSpPr>
        <p:spPr>
          <a:xfrm>
            <a:off x="7294635" y="393037"/>
            <a:ext cx="1894467" cy="738664"/>
          </a:xfrm>
          <a:prstGeom prst="rect">
            <a:avLst/>
          </a:prstGeom>
          <a:noFill/>
        </p:spPr>
        <p:txBody>
          <a:bodyPr wrap="square" rtlCol="0">
            <a:spAutoFit/>
          </a:bodyPr>
          <a:lstStyle/>
          <a:p>
            <a:pPr algn="r"/>
            <a:r>
              <a:rPr lang="en-GB" sz="1400" b="1">
                <a:solidFill>
                  <a:srgbClr val="2A3886"/>
                </a:solidFill>
                <a:latin typeface="Arial" panose="020B0604020202020204" pitchFamily="34" charset="0"/>
                <a:cs typeface="Arial" panose="020B0604020202020204" pitchFamily="34" charset="0"/>
              </a:rPr>
              <a:t>Making a difference</a:t>
            </a:r>
          </a:p>
          <a:p>
            <a:pPr algn="r"/>
            <a:r>
              <a:rPr lang="en-GB" sz="1400" b="1">
                <a:solidFill>
                  <a:srgbClr val="2A3886"/>
                </a:solidFill>
                <a:latin typeface="Arial" panose="020B0604020202020204" pitchFamily="34" charset="0"/>
                <a:cs typeface="Arial" panose="020B0604020202020204" pitchFamily="34" charset="0"/>
              </a:rPr>
              <a:t>In the right way</a:t>
            </a:r>
          </a:p>
          <a:p>
            <a:pPr algn="r"/>
            <a:r>
              <a:rPr lang="en-GB" sz="1400" b="1">
                <a:solidFill>
                  <a:srgbClr val="2A3886"/>
                </a:solidFill>
                <a:latin typeface="Arial" panose="020B0604020202020204" pitchFamily="34" charset="0"/>
                <a:cs typeface="Arial" panose="020B0604020202020204" pitchFamily="34" charset="0"/>
              </a:rPr>
              <a:t>Every day</a:t>
            </a:r>
          </a:p>
        </p:txBody>
      </p:sp>
      <p:sp>
        <p:nvSpPr>
          <p:cNvPr id="9" name="Rectangle 2">
            <a:extLst>
              <a:ext uri="{FF2B5EF4-FFF2-40B4-BE49-F238E27FC236}">
                <a16:creationId xmlns:a16="http://schemas.microsoft.com/office/drawing/2014/main" id="{0F64776F-1C5B-9439-CD64-14B120DB5A1E}"/>
              </a:ext>
            </a:extLst>
          </p:cNvPr>
          <p:cNvSpPr>
            <a:spLocks noChangeArrowheads="1"/>
          </p:cNvSpPr>
          <p:nvPr userDrawn="1"/>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15" name="Picture 14" descr="A white and blue text on a white background&#10;&#10;Description automatically generated">
            <a:extLst>
              <a:ext uri="{FF2B5EF4-FFF2-40B4-BE49-F238E27FC236}">
                <a16:creationId xmlns:a16="http://schemas.microsoft.com/office/drawing/2014/main" id="{4DC8A616-CCB2-B21C-5317-DA64727AFA6D}"/>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367790" y="384487"/>
            <a:ext cx="2342647" cy="900000"/>
          </a:xfrm>
          <a:prstGeom prst="rect">
            <a:avLst/>
          </a:prstGeom>
        </p:spPr>
      </p:pic>
    </p:spTree>
    <p:extLst>
      <p:ext uri="{BB962C8B-B14F-4D97-AF65-F5344CB8AC3E}">
        <p14:creationId xmlns:p14="http://schemas.microsoft.com/office/powerpoint/2010/main" val="27465202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3600" b="1" kern="1200">
          <a:solidFill>
            <a:srgbClr val="2A3886"/>
          </a:solidFill>
          <a:latin typeface="Arial Black" panose="020B0A040201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rgbClr val="405A9F"/>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rgbClr val="405A9F"/>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rgbClr val="405A9F"/>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rgbClr val="405A9F"/>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rgbClr val="405A9F"/>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ideo" Target="https://www.youtube.com/embed/dEUDL1vIQBQ?feature=oembed" TargetMode="Externa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ideo" Target="https://www.youtube.com/embed/8DT2DI0DVTQ?feature=oembed"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ideo" Target="https://www.youtube.com/embed/Mqmx556TdOg?feature=oembed"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F0ABF-0E35-2A07-EF07-51CB17EBCA83}"/>
              </a:ext>
            </a:extLst>
          </p:cNvPr>
          <p:cNvSpPr>
            <a:spLocks noGrp="1"/>
          </p:cNvSpPr>
          <p:nvPr>
            <p:ph type="ctrTitle"/>
          </p:nvPr>
        </p:nvSpPr>
        <p:spPr>
          <a:xfrm>
            <a:off x="1523996" y="2779181"/>
            <a:ext cx="9144000" cy="2110466"/>
          </a:xfrm>
        </p:spPr>
        <p:txBody>
          <a:bodyPr/>
          <a:lstStyle/>
          <a:p>
            <a:r>
              <a:rPr lang="en-GB" dirty="0">
                <a:latin typeface="Arial Black"/>
              </a:rPr>
              <a:t>Solihull’s Examples of Equity in Experience </a:t>
            </a:r>
            <a:endParaRPr lang="en-US" dirty="0"/>
          </a:p>
        </p:txBody>
      </p:sp>
      <p:graphicFrame>
        <p:nvGraphicFramePr>
          <p:cNvPr id="4" name="Table 3">
            <a:extLst>
              <a:ext uri="{FF2B5EF4-FFF2-40B4-BE49-F238E27FC236}">
                <a16:creationId xmlns:a16="http://schemas.microsoft.com/office/drawing/2014/main" id="{2DCCBC61-7B8B-2B94-E5F2-DB91EAD2A08D}"/>
              </a:ext>
            </a:extLst>
          </p:cNvPr>
          <p:cNvGraphicFramePr>
            <a:graphicFrameLocks noGrp="1"/>
          </p:cNvGraphicFramePr>
          <p:nvPr>
            <p:extLst>
              <p:ext uri="{D42A27DB-BD31-4B8C-83A1-F6EECF244321}">
                <p14:modId xmlns:p14="http://schemas.microsoft.com/office/powerpoint/2010/main" val="1301846678"/>
              </p:ext>
            </p:extLst>
          </p:nvPr>
        </p:nvGraphicFramePr>
        <p:xfrm>
          <a:off x="2799143" y="5242560"/>
          <a:ext cx="6593704" cy="1137919"/>
        </p:xfrm>
        <a:graphic>
          <a:graphicData uri="http://schemas.openxmlformats.org/drawingml/2006/table">
            <a:tbl>
              <a:tblPr firstRow="1" bandRow="1">
                <a:tableStyleId>{5C22544A-7EE6-4342-B048-85BDC9FD1C3A}</a:tableStyleId>
              </a:tblPr>
              <a:tblGrid>
                <a:gridCol w="6593704">
                  <a:extLst>
                    <a:ext uri="{9D8B030D-6E8A-4147-A177-3AD203B41FA5}">
                      <a16:colId xmlns:a16="http://schemas.microsoft.com/office/drawing/2014/main" val="1484712349"/>
                    </a:ext>
                  </a:extLst>
                </a:gridCol>
              </a:tblGrid>
              <a:tr h="1137919">
                <a:tc>
                  <a:txBody>
                    <a:bodyPr/>
                    <a:lstStyle/>
                    <a:p>
                      <a:pPr lvl="0" algn="ctr">
                        <a:buNone/>
                      </a:pPr>
                      <a:r>
                        <a:rPr lang="en-GB" dirty="0">
                          <a:solidFill>
                            <a:srgbClr val="27357E"/>
                          </a:solidFill>
                          <a:latin typeface="Arial"/>
                          <a:cs typeface="Arial"/>
                        </a:rPr>
                        <a:t>Jo Jackson</a:t>
                      </a:r>
                      <a:endParaRPr lang="en-US" dirty="0"/>
                    </a:p>
                    <a:p>
                      <a:pPr lvl="0" algn="ctr">
                        <a:buNone/>
                      </a:pPr>
                      <a:r>
                        <a:rPr lang="en-GB" dirty="0">
                          <a:solidFill>
                            <a:srgbClr val="27357E"/>
                          </a:solidFill>
                          <a:latin typeface="Arial"/>
                          <a:cs typeface="Arial"/>
                        </a:rPr>
                        <a:t>Reablement Team Manager,</a:t>
                      </a:r>
                    </a:p>
                    <a:p>
                      <a:pPr lvl="0" algn="ctr">
                        <a:buNone/>
                      </a:pPr>
                      <a:r>
                        <a:rPr lang="en-GB" dirty="0">
                          <a:solidFill>
                            <a:srgbClr val="27357E"/>
                          </a:solidFill>
                          <a:latin typeface="Arial"/>
                          <a:cs typeface="Arial"/>
                        </a:rPr>
                        <a:t>Lead Team Manager for Equality, Diversity and Inclusion</a:t>
                      </a:r>
                      <a:endParaRPr lang="en-US" dirty="0"/>
                    </a:p>
                  </a:txBody>
                  <a:tcPr anchor="ctr">
                    <a:lnL w="12700" cap="flat" cmpd="sng" algn="ctr">
                      <a:solidFill>
                        <a:srgbClr val="27357E"/>
                      </a:solidFill>
                      <a:prstDash val="solid"/>
                      <a:round/>
                      <a:headEnd type="none" w="med" len="med"/>
                      <a:tailEnd type="none" w="med" len="med"/>
                    </a:lnL>
                    <a:lnR w="12700" cap="flat" cmpd="sng" algn="ctr">
                      <a:solidFill>
                        <a:srgbClr val="27357E"/>
                      </a:solidFill>
                      <a:prstDash val="solid"/>
                      <a:round/>
                      <a:headEnd type="none" w="med" len="med"/>
                      <a:tailEnd type="none" w="med" len="med"/>
                    </a:lnR>
                    <a:lnT w="12700" cap="flat" cmpd="sng" algn="ctr">
                      <a:solidFill>
                        <a:srgbClr val="27357E"/>
                      </a:solidFill>
                      <a:prstDash val="solid"/>
                      <a:round/>
                      <a:headEnd type="none" w="med" len="med"/>
                      <a:tailEnd type="none" w="med" len="med"/>
                    </a:lnT>
                    <a:lnB w="12700" cap="flat" cmpd="sng" algn="ctr">
                      <a:solidFill>
                        <a:srgbClr val="27357E"/>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2060999152"/>
                  </a:ext>
                </a:extLst>
              </a:tr>
            </a:tbl>
          </a:graphicData>
        </a:graphic>
      </p:graphicFrame>
      <p:sp>
        <p:nvSpPr>
          <p:cNvPr id="10" name="TextBox 9">
            <a:extLst>
              <a:ext uri="{FF2B5EF4-FFF2-40B4-BE49-F238E27FC236}">
                <a16:creationId xmlns:a16="http://schemas.microsoft.com/office/drawing/2014/main" id="{3DCEB911-A155-B1F0-119F-D0781B51F8E7}"/>
              </a:ext>
            </a:extLst>
          </p:cNvPr>
          <p:cNvSpPr txBox="1"/>
          <p:nvPr/>
        </p:nvSpPr>
        <p:spPr>
          <a:xfrm>
            <a:off x="4254256" y="4547218"/>
            <a:ext cx="3683479" cy="400110"/>
          </a:xfrm>
          <a:prstGeom prst="rect">
            <a:avLst/>
          </a:prstGeom>
          <a:noFill/>
        </p:spPr>
        <p:txBody>
          <a:bodyPr wrap="square" lIns="91440" tIns="45720" rIns="91440" bIns="45720" rtlCol="0" anchor="ctr">
            <a:spAutoFit/>
          </a:bodyPr>
          <a:lstStyle/>
          <a:p>
            <a:pPr algn="ctr"/>
            <a:r>
              <a:rPr lang="en-GB" sz="2000" dirty="0">
                <a:solidFill>
                  <a:schemeClr val="bg1">
                    <a:lumMod val="85000"/>
                  </a:schemeClr>
                </a:solidFill>
                <a:latin typeface="Arial"/>
                <a:cs typeface="Arial"/>
              </a:rPr>
              <a:t>24 September 2026</a:t>
            </a:r>
          </a:p>
        </p:txBody>
      </p:sp>
    </p:spTree>
    <p:extLst>
      <p:ext uri="{BB962C8B-B14F-4D97-AF65-F5344CB8AC3E}">
        <p14:creationId xmlns:p14="http://schemas.microsoft.com/office/powerpoint/2010/main" val="2868664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AE9C2-1F1D-0073-650C-42B4F1D22A77}"/>
              </a:ext>
            </a:extLst>
          </p:cNvPr>
          <p:cNvSpPr>
            <a:spLocks noGrp="1"/>
          </p:cNvSpPr>
          <p:nvPr>
            <p:ph type="title"/>
          </p:nvPr>
        </p:nvSpPr>
        <p:spPr>
          <a:xfrm>
            <a:off x="481563" y="380115"/>
            <a:ext cx="6523182" cy="1158875"/>
          </a:xfrm>
        </p:spPr>
        <p:txBody>
          <a:bodyPr anchor="ctr">
            <a:normAutofit/>
          </a:bodyPr>
          <a:lstStyle/>
          <a:p>
            <a:r>
              <a:rPr lang="en-GB" dirty="0"/>
              <a:t>Solihull through local data</a:t>
            </a:r>
          </a:p>
        </p:txBody>
      </p:sp>
      <p:pic>
        <p:nvPicPr>
          <p:cNvPr id="6" name="Picture 5">
            <a:extLst>
              <a:ext uri="{FF2B5EF4-FFF2-40B4-BE49-F238E27FC236}">
                <a16:creationId xmlns:a16="http://schemas.microsoft.com/office/drawing/2014/main" id="{F5947ED5-BEA8-4545-6EDE-020B77EE598C}"/>
              </a:ext>
            </a:extLst>
          </p:cNvPr>
          <p:cNvPicPr>
            <a:picLocks noChangeAspect="1"/>
          </p:cNvPicPr>
          <p:nvPr/>
        </p:nvPicPr>
        <p:blipFill>
          <a:blip r:embed="rId3"/>
          <a:stretch>
            <a:fillRect/>
          </a:stretch>
        </p:blipFill>
        <p:spPr>
          <a:xfrm>
            <a:off x="624522" y="2023490"/>
            <a:ext cx="7113062" cy="3858835"/>
          </a:xfrm>
          <a:prstGeom prst="rect">
            <a:avLst/>
          </a:prstGeom>
          <a:noFill/>
        </p:spPr>
      </p:pic>
      <p:sp>
        <p:nvSpPr>
          <p:cNvPr id="4" name="Content Placeholder 2">
            <a:extLst>
              <a:ext uri="{FF2B5EF4-FFF2-40B4-BE49-F238E27FC236}">
                <a16:creationId xmlns:a16="http://schemas.microsoft.com/office/drawing/2014/main" id="{C51A0019-93CD-9E7C-85A1-8EAA8EC43703}"/>
              </a:ext>
            </a:extLst>
          </p:cNvPr>
          <p:cNvSpPr>
            <a:spLocks noGrp="1"/>
          </p:cNvSpPr>
          <p:nvPr>
            <p:ph sz="half" idx="2"/>
          </p:nvPr>
        </p:nvSpPr>
        <p:spPr>
          <a:xfrm>
            <a:off x="8059918" y="1872931"/>
            <a:ext cx="3313759" cy="4009394"/>
          </a:xfr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solidFill>
                  <a:srgbClr val="27357E"/>
                </a:solidFill>
              </a:rPr>
              <a:t>3 key themes for Solihull</a:t>
            </a:r>
          </a:p>
          <a:p>
            <a:r>
              <a:rPr lang="en-GB" sz="2000" dirty="0">
                <a:solidFill>
                  <a:srgbClr val="27357E"/>
                </a:solidFill>
              </a:rPr>
              <a:t> Solihull is becoming increasingly ethnically diverse</a:t>
            </a:r>
          </a:p>
          <a:p>
            <a:r>
              <a:rPr lang="en-GB" sz="2000" dirty="0">
                <a:solidFill>
                  <a:srgbClr val="27357E"/>
                </a:solidFill>
              </a:rPr>
              <a:t>Solihull has a relative old and ageing population</a:t>
            </a:r>
          </a:p>
          <a:p>
            <a:r>
              <a:rPr lang="en-GB" sz="2000" dirty="0">
                <a:solidFill>
                  <a:srgbClr val="27357E"/>
                </a:solidFill>
              </a:rPr>
              <a:t>Financial hardship is an important driver of rising service demand</a:t>
            </a:r>
          </a:p>
          <a:p>
            <a:pPr lvl="1"/>
            <a:endParaRPr lang="en-GB" sz="2000" dirty="0">
              <a:solidFill>
                <a:srgbClr val="27357E"/>
              </a:solidFill>
            </a:endParaRPr>
          </a:p>
          <a:p>
            <a:pPr marL="457200" lvl="1" indent="0">
              <a:buNone/>
            </a:pPr>
            <a:endParaRPr lang="en-GB" sz="2000" dirty="0">
              <a:solidFill>
                <a:srgbClr val="27357E"/>
              </a:solidFill>
            </a:endParaRPr>
          </a:p>
          <a:p>
            <a:pPr marL="457200" lvl="1" indent="0">
              <a:buNone/>
            </a:pPr>
            <a:r>
              <a:rPr lang="en-GB" sz="2000" dirty="0">
                <a:solidFill>
                  <a:srgbClr val="27357E"/>
                </a:solidFill>
              </a:rPr>
              <a:t>Power BI</a:t>
            </a:r>
          </a:p>
          <a:p>
            <a:pPr lvl="1"/>
            <a:endParaRPr lang="en-GB" sz="2000" dirty="0">
              <a:solidFill>
                <a:srgbClr val="27357E"/>
              </a:solidFill>
            </a:endParaRPr>
          </a:p>
          <a:p>
            <a:pPr lvl="2"/>
            <a:endParaRPr lang="en-GB" dirty="0">
              <a:solidFill>
                <a:srgbClr val="27357E"/>
              </a:solidFill>
            </a:endParaRPr>
          </a:p>
        </p:txBody>
      </p:sp>
    </p:spTree>
    <p:extLst>
      <p:ext uri="{BB962C8B-B14F-4D97-AF65-F5344CB8AC3E}">
        <p14:creationId xmlns:p14="http://schemas.microsoft.com/office/powerpoint/2010/main" val="32893710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FDDB687F-B249-DD47-91BB-9DC6193C5952}"/>
              </a:ext>
            </a:extLst>
          </p:cNvPr>
          <p:cNvSpPr>
            <a:spLocks noGrp="1"/>
          </p:cNvSpPr>
          <p:nvPr>
            <p:ph type="title"/>
          </p:nvPr>
        </p:nvSpPr>
        <p:spPr>
          <a:xfrm>
            <a:off x="481563" y="380115"/>
            <a:ext cx="6523182" cy="1158875"/>
          </a:xfrm>
        </p:spPr>
        <p:txBody>
          <a:bodyPr/>
          <a:lstStyle/>
          <a:p>
            <a:r>
              <a:rPr lang="en-US" dirty="0"/>
              <a:t>Carer’s by age and area</a:t>
            </a:r>
          </a:p>
        </p:txBody>
      </p:sp>
      <p:pic>
        <p:nvPicPr>
          <p:cNvPr id="5" name="Content Placeholder 4">
            <a:extLst>
              <a:ext uri="{FF2B5EF4-FFF2-40B4-BE49-F238E27FC236}">
                <a16:creationId xmlns:a16="http://schemas.microsoft.com/office/drawing/2014/main" id="{F1864ED3-173E-9819-C7D4-4FD145AC00E3}"/>
              </a:ext>
            </a:extLst>
          </p:cNvPr>
          <p:cNvPicPr>
            <a:picLocks noGrp="1" noChangeAspect="1"/>
          </p:cNvPicPr>
          <p:nvPr>
            <p:ph idx="1"/>
          </p:nvPr>
        </p:nvPicPr>
        <p:blipFill>
          <a:blip r:embed="rId3"/>
          <a:stretch>
            <a:fillRect/>
          </a:stretch>
        </p:blipFill>
        <p:spPr>
          <a:xfrm>
            <a:off x="1713147" y="1798983"/>
            <a:ext cx="8765705" cy="4777308"/>
          </a:xfrm>
          <a:prstGeom prst="rect">
            <a:avLst/>
          </a:prstGeom>
          <a:noFill/>
        </p:spPr>
      </p:pic>
    </p:spTree>
    <p:extLst>
      <p:ext uri="{BB962C8B-B14F-4D97-AF65-F5344CB8AC3E}">
        <p14:creationId xmlns:p14="http://schemas.microsoft.com/office/powerpoint/2010/main" val="38164583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5CBC5-13EB-0DC7-5F6E-D52916C43865}"/>
              </a:ext>
            </a:extLst>
          </p:cNvPr>
          <p:cNvSpPr>
            <a:spLocks noGrp="1"/>
          </p:cNvSpPr>
          <p:nvPr>
            <p:ph type="title"/>
          </p:nvPr>
        </p:nvSpPr>
        <p:spPr/>
        <p:txBody>
          <a:bodyPr/>
          <a:lstStyle/>
          <a:p>
            <a:r>
              <a:rPr lang="en-GB" dirty="0"/>
              <a:t>Safeguarding Board’s work to engage.</a:t>
            </a:r>
          </a:p>
        </p:txBody>
      </p:sp>
      <p:sp>
        <p:nvSpPr>
          <p:cNvPr id="3" name="Content Placeholder 2">
            <a:extLst>
              <a:ext uri="{FF2B5EF4-FFF2-40B4-BE49-F238E27FC236}">
                <a16:creationId xmlns:a16="http://schemas.microsoft.com/office/drawing/2014/main" id="{99912487-6C1E-E049-FDA7-E81C2A31D8A8}"/>
              </a:ext>
            </a:extLst>
          </p:cNvPr>
          <p:cNvSpPr>
            <a:spLocks noGrp="1"/>
          </p:cNvSpPr>
          <p:nvPr>
            <p:ph idx="1"/>
          </p:nvPr>
        </p:nvSpPr>
        <p:spPr/>
        <p:txBody>
          <a:bodyPr>
            <a:normAutofit fontScale="92500" lnSpcReduction="20000"/>
          </a:bodyPr>
          <a:lstStyle/>
          <a:p>
            <a:pPr lvl="0"/>
            <a:r>
              <a:rPr lang="en-GB" b="1" dirty="0"/>
              <a:t>Solihull Faith Forum</a:t>
            </a:r>
          </a:p>
          <a:p>
            <a:pPr lvl="0"/>
            <a:r>
              <a:rPr lang="en-GB" b="1" dirty="0"/>
              <a:t>A Hindu temple in Birmingham</a:t>
            </a:r>
          </a:p>
          <a:p>
            <a:pPr lvl="0"/>
            <a:r>
              <a:rPr lang="en-GB" b="1" dirty="0"/>
              <a:t>The Hong Kong community</a:t>
            </a:r>
          </a:p>
          <a:p>
            <a:pPr lvl="0"/>
            <a:r>
              <a:rPr lang="en-GB" b="1" dirty="0"/>
              <a:t>Age UK Solihull Social Café</a:t>
            </a:r>
          </a:p>
          <a:p>
            <a:pPr lvl="0"/>
            <a:r>
              <a:rPr lang="en-GB" b="1" dirty="0"/>
              <a:t>RNIB</a:t>
            </a:r>
          </a:p>
          <a:p>
            <a:pPr marL="0" indent="0">
              <a:buNone/>
            </a:pPr>
            <a:r>
              <a:rPr lang="en-GB" dirty="0"/>
              <a:t>These were learning and listening to these communities to understand what their knowledge of safeguarding is and how they would find help if they are in difficulties. </a:t>
            </a:r>
          </a:p>
          <a:p>
            <a:pPr marL="0" indent="0">
              <a:buNone/>
            </a:pPr>
            <a:r>
              <a:rPr lang="en-GB" dirty="0"/>
              <a:t>How to best present information</a:t>
            </a:r>
          </a:p>
          <a:p>
            <a:pPr marL="0" indent="0">
              <a:buNone/>
            </a:pPr>
            <a:r>
              <a:rPr lang="en-GB" dirty="0"/>
              <a:t>What information is key</a:t>
            </a:r>
          </a:p>
          <a:p>
            <a:pPr marL="0" indent="0">
              <a:buNone/>
            </a:pPr>
            <a:r>
              <a:rPr lang="en-GB" dirty="0"/>
              <a:t>How to enable them to come to Adult Social Care when they needed assistance</a:t>
            </a:r>
          </a:p>
        </p:txBody>
      </p:sp>
    </p:spTree>
    <p:extLst>
      <p:ext uri="{BB962C8B-B14F-4D97-AF65-F5344CB8AC3E}">
        <p14:creationId xmlns:p14="http://schemas.microsoft.com/office/powerpoint/2010/main" val="171265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65AD7-744A-C062-50FB-74E8D428AB1A}"/>
              </a:ext>
            </a:extLst>
          </p:cNvPr>
          <p:cNvSpPr>
            <a:spLocks noGrp="1"/>
          </p:cNvSpPr>
          <p:nvPr>
            <p:ph type="title"/>
          </p:nvPr>
        </p:nvSpPr>
        <p:spPr/>
        <p:txBody>
          <a:bodyPr/>
          <a:lstStyle/>
          <a:p>
            <a:r>
              <a:rPr lang="en-GB" dirty="0"/>
              <a:t>Co-production</a:t>
            </a:r>
          </a:p>
        </p:txBody>
      </p:sp>
      <p:sp>
        <p:nvSpPr>
          <p:cNvPr id="3" name="Content Placeholder 2">
            <a:extLst>
              <a:ext uri="{FF2B5EF4-FFF2-40B4-BE49-F238E27FC236}">
                <a16:creationId xmlns:a16="http://schemas.microsoft.com/office/drawing/2014/main" id="{BE83F044-8858-833B-590F-DB2A89E6DCCE}"/>
              </a:ext>
            </a:extLst>
          </p:cNvPr>
          <p:cNvSpPr>
            <a:spLocks noGrp="1"/>
          </p:cNvSpPr>
          <p:nvPr>
            <p:ph idx="1"/>
          </p:nvPr>
        </p:nvSpPr>
        <p:spPr>
          <a:xfrm>
            <a:off x="481563" y="1405791"/>
            <a:ext cx="11228874" cy="4777308"/>
          </a:xfrm>
        </p:spPr>
        <p:txBody>
          <a:bodyPr/>
          <a:lstStyle/>
          <a:p>
            <a:r>
              <a:rPr lang="en-GB" sz="2400" dirty="0"/>
              <a:t>Features Richard and Keith, Chair and Co-chair of the Learning Disability Partnership Board, discussing how they influence local services and improve opportunities for people with a learning disability</a:t>
            </a:r>
          </a:p>
          <a:p>
            <a:endParaRPr lang="en-GB" dirty="0"/>
          </a:p>
        </p:txBody>
      </p:sp>
      <p:pic>
        <p:nvPicPr>
          <p:cNvPr id="4" name="Online Media 3" title="How the Learning Disability Partnership Board is making a difference in Solihull">
            <a:hlinkClick r:id="" action="ppaction://media"/>
            <a:extLst>
              <a:ext uri="{FF2B5EF4-FFF2-40B4-BE49-F238E27FC236}">
                <a16:creationId xmlns:a16="http://schemas.microsoft.com/office/drawing/2014/main" id="{481D090B-EEC1-5CD7-6CF1-68F61EA45E58}"/>
              </a:ext>
            </a:extLst>
          </p:cNvPr>
          <p:cNvPicPr>
            <a:picLocks noRot="1" noChangeAspect="1"/>
          </p:cNvPicPr>
          <p:nvPr>
            <a:videoFile r:link="rId1"/>
          </p:nvPr>
        </p:nvPicPr>
        <p:blipFill>
          <a:blip r:embed="rId4"/>
          <a:stretch>
            <a:fillRect/>
          </a:stretch>
        </p:blipFill>
        <p:spPr>
          <a:xfrm>
            <a:off x="2706624" y="2564666"/>
            <a:ext cx="6133720" cy="4037362"/>
          </a:xfrm>
          <a:prstGeom prst="rect">
            <a:avLst/>
          </a:prstGeom>
        </p:spPr>
      </p:pic>
    </p:spTree>
    <p:extLst>
      <p:ext uri="{BB962C8B-B14F-4D97-AF65-F5344CB8AC3E}">
        <p14:creationId xmlns:p14="http://schemas.microsoft.com/office/powerpoint/2010/main" val="2720434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21E01-2154-660F-AF99-3F2A993615EF}"/>
              </a:ext>
            </a:extLst>
          </p:cNvPr>
          <p:cNvSpPr>
            <a:spLocks noGrp="1"/>
          </p:cNvSpPr>
          <p:nvPr>
            <p:ph type="title"/>
          </p:nvPr>
        </p:nvSpPr>
        <p:spPr/>
        <p:txBody>
          <a:bodyPr/>
          <a:lstStyle/>
          <a:p>
            <a:r>
              <a:rPr lang="en-GB" dirty="0"/>
              <a:t>In-house day opportunities</a:t>
            </a:r>
          </a:p>
        </p:txBody>
      </p:sp>
      <p:sp>
        <p:nvSpPr>
          <p:cNvPr id="3" name="Content Placeholder 2">
            <a:extLst>
              <a:ext uri="{FF2B5EF4-FFF2-40B4-BE49-F238E27FC236}">
                <a16:creationId xmlns:a16="http://schemas.microsoft.com/office/drawing/2014/main" id="{1DDB0A36-97B3-14E0-0D0C-148319887CE4}"/>
              </a:ext>
            </a:extLst>
          </p:cNvPr>
          <p:cNvSpPr>
            <a:spLocks noGrp="1"/>
          </p:cNvSpPr>
          <p:nvPr>
            <p:ph idx="1"/>
          </p:nvPr>
        </p:nvSpPr>
        <p:spPr/>
        <p:txBody>
          <a:bodyPr/>
          <a:lstStyle/>
          <a:p>
            <a:r>
              <a:rPr lang="en-GB" sz="2400" dirty="0"/>
              <a:t>Features Derek and Inderjit sharing their experiences of friendship, learning and community at Colebrook Day Centre in Chelmsley Wood.</a:t>
            </a:r>
          </a:p>
          <a:p>
            <a:endParaRPr lang="en-GB" sz="2400" dirty="0"/>
          </a:p>
          <a:p>
            <a:endParaRPr lang="en-GB" sz="2400" dirty="0"/>
          </a:p>
        </p:txBody>
      </p:sp>
      <p:pic>
        <p:nvPicPr>
          <p:cNvPr id="4" name="Online Media 3" title="Colebrook Day Centre">
            <a:hlinkClick r:id="" action="ppaction://media"/>
            <a:extLst>
              <a:ext uri="{FF2B5EF4-FFF2-40B4-BE49-F238E27FC236}">
                <a16:creationId xmlns:a16="http://schemas.microsoft.com/office/drawing/2014/main" id="{12E3036D-18CD-C31E-EDF3-99FD10070FD4}"/>
              </a:ext>
            </a:extLst>
          </p:cNvPr>
          <p:cNvPicPr>
            <a:picLocks noRot="1" noChangeAspect="1"/>
          </p:cNvPicPr>
          <p:nvPr>
            <a:videoFile r:link="rId1"/>
          </p:nvPr>
        </p:nvPicPr>
        <p:blipFill>
          <a:blip r:embed="rId3"/>
          <a:stretch>
            <a:fillRect/>
          </a:stretch>
        </p:blipFill>
        <p:spPr>
          <a:xfrm>
            <a:off x="2898648" y="2636329"/>
            <a:ext cx="6318504" cy="3939962"/>
          </a:xfrm>
          <a:prstGeom prst="rect">
            <a:avLst/>
          </a:prstGeom>
        </p:spPr>
      </p:pic>
    </p:spTree>
    <p:extLst>
      <p:ext uri="{BB962C8B-B14F-4D97-AF65-F5344CB8AC3E}">
        <p14:creationId xmlns:p14="http://schemas.microsoft.com/office/powerpoint/2010/main" val="2458302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73054-B006-8557-9D54-EA2098943BFA}"/>
              </a:ext>
            </a:extLst>
          </p:cNvPr>
          <p:cNvSpPr>
            <a:spLocks noGrp="1"/>
          </p:cNvSpPr>
          <p:nvPr>
            <p:ph type="title"/>
          </p:nvPr>
        </p:nvSpPr>
        <p:spPr/>
        <p:txBody>
          <a:bodyPr/>
          <a:lstStyle/>
          <a:p>
            <a:r>
              <a:rPr lang="en-GB" dirty="0"/>
              <a:t>Independent sector day opportunities</a:t>
            </a:r>
          </a:p>
        </p:txBody>
      </p:sp>
      <p:sp>
        <p:nvSpPr>
          <p:cNvPr id="3" name="Content Placeholder 2">
            <a:extLst>
              <a:ext uri="{FF2B5EF4-FFF2-40B4-BE49-F238E27FC236}">
                <a16:creationId xmlns:a16="http://schemas.microsoft.com/office/drawing/2014/main" id="{7E2A1265-5BF4-C4BC-AAC1-227E94F1E95D}"/>
              </a:ext>
            </a:extLst>
          </p:cNvPr>
          <p:cNvSpPr>
            <a:spLocks noGrp="1"/>
          </p:cNvSpPr>
          <p:nvPr>
            <p:ph idx="1"/>
          </p:nvPr>
        </p:nvSpPr>
        <p:spPr/>
        <p:txBody>
          <a:bodyPr>
            <a:normAutofit/>
          </a:bodyPr>
          <a:lstStyle/>
          <a:p>
            <a:r>
              <a:rPr lang="en-GB" sz="2400" dirty="0"/>
              <a:t>Features Sandy from Newlands Bishop Farm talking about growing the hanging baskets displayed across the borough.</a:t>
            </a:r>
          </a:p>
          <a:p>
            <a:endParaRPr lang="en-GB" sz="2400" dirty="0"/>
          </a:p>
          <a:p>
            <a:endParaRPr lang="en-GB" sz="2400" dirty="0"/>
          </a:p>
        </p:txBody>
      </p:sp>
      <p:pic>
        <p:nvPicPr>
          <p:cNvPr id="4" name="Online Media 3" title="Sandy's pride at the beautiful hanging baskets in Solihull">
            <a:hlinkClick r:id="" action="ppaction://media"/>
            <a:extLst>
              <a:ext uri="{FF2B5EF4-FFF2-40B4-BE49-F238E27FC236}">
                <a16:creationId xmlns:a16="http://schemas.microsoft.com/office/drawing/2014/main" id="{A7216809-9ECD-BFAD-834B-E7B8634C050F}"/>
              </a:ext>
            </a:extLst>
          </p:cNvPr>
          <p:cNvPicPr>
            <a:picLocks noRot="1" noChangeAspect="1"/>
          </p:cNvPicPr>
          <p:nvPr>
            <a:videoFile r:link="rId1"/>
          </p:nvPr>
        </p:nvPicPr>
        <p:blipFill>
          <a:blip r:embed="rId3"/>
          <a:stretch>
            <a:fillRect/>
          </a:stretch>
        </p:blipFill>
        <p:spPr>
          <a:xfrm>
            <a:off x="2852928" y="2514600"/>
            <a:ext cx="6080760" cy="4061691"/>
          </a:xfrm>
          <a:prstGeom prst="rect">
            <a:avLst/>
          </a:prstGeom>
        </p:spPr>
      </p:pic>
    </p:spTree>
    <p:extLst>
      <p:ext uri="{BB962C8B-B14F-4D97-AF65-F5344CB8AC3E}">
        <p14:creationId xmlns:p14="http://schemas.microsoft.com/office/powerpoint/2010/main" val="3275832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0F187FE-51C0-896D-05A2-2D453B7DEEDE}"/>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1200" y="0"/>
            <a:ext cx="12189600" cy="6858000"/>
          </a:xfrm>
          <a:prstGeom prst="rect">
            <a:avLst/>
          </a:prstGeom>
        </p:spPr>
      </p:pic>
      <p:sp>
        <p:nvSpPr>
          <p:cNvPr id="10" name="TextBox 9">
            <a:extLst>
              <a:ext uri="{FF2B5EF4-FFF2-40B4-BE49-F238E27FC236}">
                <a16:creationId xmlns:a16="http://schemas.microsoft.com/office/drawing/2014/main" id="{41BF3B44-4E08-5299-362A-DB6FCF76A0EE}"/>
              </a:ext>
            </a:extLst>
          </p:cNvPr>
          <p:cNvSpPr txBox="1"/>
          <p:nvPr/>
        </p:nvSpPr>
        <p:spPr>
          <a:xfrm>
            <a:off x="2547257" y="2151728"/>
            <a:ext cx="7097486" cy="2554545"/>
          </a:xfrm>
          <a:prstGeom prst="rect">
            <a:avLst/>
          </a:prstGeom>
          <a:noFill/>
        </p:spPr>
        <p:txBody>
          <a:bodyPr wrap="square" rtlCol="0">
            <a:spAutoFit/>
          </a:bodyPr>
          <a:lstStyle/>
          <a:p>
            <a:pPr algn="ctr"/>
            <a:r>
              <a:rPr lang="en-GB" sz="8000">
                <a:solidFill>
                  <a:schemeClr val="bg1"/>
                </a:solidFill>
                <a:latin typeface="Arial Black" panose="020B0A04020102020204" pitchFamily="34" charset="0"/>
              </a:rPr>
              <a:t>Any questions?</a:t>
            </a:r>
          </a:p>
        </p:txBody>
      </p:sp>
    </p:spTree>
    <p:extLst>
      <p:ext uri="{BB962C8B-B14F-4D97-AF65-F5344CB8AC3E}">
        <p14:creationId xmlns:p14="http://schemas.microsoft.com/office/powerpoint/2010/main" val="31026046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f78dcbe-32e2-4dfb-a0f7-d878a243a70d" xsi:nil="true"/>
    <lcf76f155ced4ddcb4097134ff3c332f xmlns="ce1c08fc-9c13-4505-a2d6-506b803ea195">
      <Terms xmlns="http://schemas.microsoft.com/office/infopath/2007/PartnerControls"/>
    </lcf76f155ced4ddcb4097134ff3c332f>
    <_Flow_SignoffStatus xmlns="ce1c08fc-9c13-4505-a2d6-506b803ea195" xsi:nil="true"/>
    <PostedSage xmlns="ce1c08fc-9c13-4505-a2d6-506b803ea195" xsi:nil="true"/>
    <Session_x0023_ xmlns="ce1c08fc-9c13-4505-a2d6-506b803ea19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97CF961C21F6E49AD55B0C5697E6B98" ma:contentTypeVersion="23" ma:contentTypeDescription="Create a new document." ma:contentTypeScope="" ma:versionID="1d583e5970663d43fa870c0f28b8cb5f">
  <xsd:schema xmlns:xsd="http://www.w3.org/2001/XMLSchema" xmlns:xs="http://www.w3.org/2001/XMLSchema" xmlns:p="http://schemas.microsoft.com/office/2006/metadata/properties" xmlns:ns2="ce1c08fc-9c13-4505-a2d6-506b803ea195" xmlns:ns3="ef78dcbe-32e2-4dfb-a0f7-d878a243a70d" targetNamespace="http://schemas.microsoft.com/office/2006/metadata/properties" ma:root="true" ma:fieldsID="542ea4e25830cc68a5f84a304567cd8a" ns2:_="" ns3:_="">
    <xsd:import namespace="ce1c08fc-9c13-4505-a2d6-506b803ea195"/>
    <xsd:import namespace="ef78dcbe-32e2-4dfb-a0f7-d878a243a70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_Flow_SignoffStatus" minOccurs="0"/>
                <xsd:element ref="ns2:MediaServiceLocation" minOccurs="0"/>
                <xsd:element ref="ns2:Session_x0023_" minOccurs="0"/>
                <xsd:element ref="ns2:MediaLengthInSeconds" minOccurs="0"/>
                <xsd:element ref="ns2:lcf76f155ced4ddcb4097134ff3c332f" minOccurs="0"/>
                <xsd:element ref="ns3:TaxCatchAll" minOccurs="0"/>
                <xsd:element ref="ns2:MediaServiceObjectDetectorVersions" minOccurs="0"/>
                <xsd:element ref="ns2:PostedSage"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e1c08fc-9c13-4505-a2d6-506b803ea19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_Flow_SignoffStatus" ma:index="19" nillable="true" ma:displayName="Sign-off status" ma:internalName="Sign_x002d_off_x0020_status">
      <xsd:simpleType>
        <xsd:restriction base="dms:Text"/>
      </xsd:simpleType>
    </xsd:element>
    <xsd:element name="MediaServiceLocation" ma:index="20" nillable="true" ma:displayName="Location" ma:internalName="MediaServiceLocation" ma:readOnly="true">
      <xsd:simpleType>
        <xsd:restriction base="dms:Text"/>
      </xsd:simpleType>
    </xsd:element>
    <xsd:element name="Session_x0023_" ma:index="21" nillable="true" ma:displayName="Session #" ma:format="Dropdown" ma:internalName="Session_x0023_" ma:percentage="FALSE">
      <xsd:simpleType>
        <xsd:restriction base="dms:Number"/>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3323a573-f4b2-49c1-a657-d409971bfaf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PostedSage" ma:index="27" nillable="true" ma:displayName="Posted Sage" ma:format="DateOnly" ma:internalName="PostedSage">
      <xsd:simpleType>
        <xsd:restriction base="dms:DateTime"/>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f78dcbe-32e2-4dfb-a0f7-d878a243a70d"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2260e3db-a7cd-4182-8dfe-aa3209697994}" ma:internalName="TaxCatchAll" ma:showField="CatchAllData" ma:web="ef78dcbe-32e2-4dfb-a0f7-d878a243a70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B343959-C628-4106-8583-2006FEBE4F75}">
  <ds:schemaRefs>
    <ds:schemaRef ds:uri="http://schemas.microsoft.com/office/2006/metadata/properties"/>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http://www.w3.org/XML/1998/namespace"/>
    <ds:schemaRef ds:uri="http://purl.org/dc/dcmitype/"/>
    <ds:schemaRef ds:uri="ef78dcbe-32e2-4dfb-a0f7-d878a243a70d"/>
    <ds:schemaRef ds:uri="ce1c08fc-9c13-4505-a2d6-506b803ea195"/>
    <ds:schemaRef ds:uri="http://purl.org/dc/terms/"/>
  </ds:schemaRefs>
</ds:datastoreItem>
</file>

<file path=customXml/itemProps2.xml><?xml version="1.0" encoding="utf-8"?>
<ds:datastoreItem xmlns:ds="http://schemas.openxmlformats.org/officeDocument/2006/customXml" ds:itemID="{41A68DA4-C78A-4E03-8A67-39798ED245DD}">
  <ds:schemaRefs>
    <ds:schemaRef ds:uri="http://schemas.microsoft.com/sharepoint/v3/contenttype/forms"/>
  </ds:schemaRefs>
</ds:datastoreItem>
</file>

<file path=customXml/itemProps3.xml><?xml version="1.0" encoding="utf-8"?>
<ds:datastoreItem xmlns:ds="http://schemas.openxmlformats.org/officeDocument/2006/customXml" ds:itemID="{F7EF7DE6-1388-4862-B80F-B3BD597E24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e1c08fc-9c13-4505-a2d6-506b803ea195"/>
    <ds:schemaRef ds:uri="ef78dcbe-32e2-4dfb-a0f7-d878a243a70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6d9b03ae-9fd9-4e6f-8499-9bac721a0814}" enabled="0" method="" siteId="{6d9b03ae-9fd9-4e6f-8499-9bac721a0814}" removed="1"/>
</clbl:labelList>
</file>

<file path=docProps/app.xml><?xml version="1.0" encoding="utf-8"?>
<Properties xmlns="http://schemas.openxmlformats.org/officeDocument/2006/extended-properties" xmlns:vt="http://schemas.openxmlformats.org/officeDocument/2006/docPropsVTypes">
  <TotalTime>397</TotalTime>
  <Words>488</Words>
  <Application>Microsoft Office PowerPoint</Application>
  <PresentationFormat>Widescreen</PresentationFormat>
  <Paragraphs>57</Paragraphs>
  <Slides>8</Slides>
  <Notes>6</Notes>
  <HiddenSlides>0</HiddenSlides>
  <MMClips>3</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8</vt:i4>
      </vt:variant>
    </vt:vector>
  </HeadingPairs>
  <TitlesOfParts>
    <vt:vector size="14" baseType="lpstr">
      <vt:lpstr>Aptos</vt:lpstr>
      <vt:lpstr>Arial</vt:lpstr>
      <vt:lpstr>Arial Black</vt:lpstr>
      <vt:lpstr>Calibri</vt:lpstr>
      <vt:lpstr>Office Theme</vt:lpstr>
      <vt:lpstr>1_Office Theme</vt:lpstr>
      <vt:lpstr>Solihull’s Examples of Equity in Experience </vt:lpstr>
      <vt:lpstr>Solihull through local data</vt:lpstr>
      <vt:lpstr>Carer’s by age and area</vt:lpstr>
      <vt:lpstr>Safeguarding Board’s work to engage.</vt:lpstr>
      <vt:lpstr>Co-production</vt:lpstr>
      <vt:lpstr>In-house day opportunities</vt:lpstr>
      <vt:lpstr>Independent sector day opportunities</vt:lpstr>
      <vt:lpstr>PowerPoint Presentation</vt:lpstr>
    </vt:vector>
  </TitlesOfParts>
  <Company>Solihull Metropolitan Borough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Lizzie Edwards (Solihull MBC)</dc:creator>
  <cp:lastModifiedBy>Paul Buddery</cp:lastModifiedBy>
  <cp:revision>13</cp:revision>
  <dcterms:created xsi:type="dcterms:W3CDTF">2026-04-08T11:47:15Z</dcterms:created>
  <dcterms:modified xsi:type="dcterms:W3CDTF">2026-09-23T13:46:04Z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0x010100697CF961C21F6E49AD55B0C5697E6B98</vt:lpwstr>
  </property>
  <property fmtid="{D5CDD505-2E9C-101B-9397-08002B2CF9AE}" pid="3" name="MediaServiceImageTags">
    <vt:lpwstr/>
  </property>
</Properties>
</file>